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5.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59" r:id="rId3"/>
    <p:sldId id="257" r:id="rId4"/>
    <p:sldId id="258" r:id="rId5"/>
    <p:sldId id="260" r:id="rId6"/>
    <p:sldId id="261" r:id="rId7"/>
    <p:sldId id="262" r:id="rId8"/>
    <p:sldId id="263" r:id="rId9"/>
    <p:sldId id="264" r:id="rId10"/>
    <p:sldId id="265" r:id="rId11"/>
    <p:sldId id="266" r:id="rId12"/>
    <p:sldId id="268" r:id="rId13"/>
    <p:sldId id="269" r:id="rId14"/>
    <p:sldId id="270" r:id="rId15"/>
    <p:sldId id="26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66695" autoAdjust="0"/>
  </p:normalViewPr>
  <p:slideViewPr>
    <p:cSldViewPr snapToGrid="0">
      <p:cViewPr varScale="1">
        <p:scale>
          <a:sx n="106" d="100"/>
          <a:sy n="106" d="100"/>
        </p:scale>
        <p:origin x="234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E104D0-5C04-4270-917E-A08405CFB5E0}" type="doc">
      <dgm:prSet loTypeId="urn:microsoft.com/office/officeart/2016/7/layout/LinearBlockProcessNumbered" loCatId="process" qsTypeId="urn:microsoft.com/office/officeart/2005/8/quickstyle/simple1" qsCatId="simple" csTypeId="urn:microsoft.com/office/officeart/2005/8/colors/accent0_3" csCatId="mainScheme" phldr="1"/>
      <dgm:spPr/>
      <dgm:t>
        <a:bodyPr/>
        <a:lstStyle/>
        <a:p>
          <a:endParaRPr lang="en-US"/>
        </a:p>
      </dgm:t>
    </dgm:pt>
    <dgm:pt modelId="{A923B6A9-1BD9-449B-BD4B-E3050CE50830}">
      <dgm:prSet/>
      <dgm:spPr/>
      <dgm:t>
        <a:bodyPr/>
        <a:lstStyle/>
        <a:p>
          <a:r>
            <a:rPr lang="en-US"/>
            <a:t>Important Definitions</a:t>
          </a:r>
        </a:p>
      </dgm:t>
    </dgm:pt>
    <dgm:pt modelId="{18296FBD-5923-4A4C-BDAF-E73C4CE82231}" type="parTrans" cxnId="{B4E1588A-8739-4906-BAD5-8F31E825902E}">
      <dgm:prSet/>
      <dgm:spPr/>
      <dgm:t>
        <a:bodyPr/>
        <a:lstStyle/>
        <a:p>
          <a:endParaRPr lang="en-US"/>
        </a:p>
      </dgm:t>
    </dgm:pt>
    <dgm:pt modelId="{FC5FDD56-B373-4551-B72A-2F064BE379B5}" type="sibTrans" cxnId="{B4E1588A-8739-4906-BAD5-8F31E825902E}">
      <dgm:prSet phldrT="01" phldr="0"/>
      <dgm:spPr/>
      <dgm:t>
        <a:bodyPr/>
        <a:lstStyle/>
        <a:p>
          <a:r>
            <a:rPr lang="en-US"/>
            <a:t>01</a:t>
          </a:r>
        </a:p>
      </dgm:t>
    </dgm:pt>
    <dgm:pt modelId="{12BD7B75-9D79-413E-943B-FF5FC017CCEB}">
      <dgm:prSet/>
      <dgm:spPr/>
      <dgm:t>
        <a:bodyPr/>
        <a:lstStyle/>
        <a:p>
          <a:r>
            <a:rPr lang="en-US"/>
            <a:t>Implications</a:t>
          </a:r>
        </a:p>
      </dgm:t>
    </dgm:pt>
    <dgm:pt modelId="{C1899225-A5C2-4F89-8201-9C6F4ECDB28E}" type="parTrans" cxnId="{EF7FA481-8A98-4305-A46D-6C560995271D}">
      <dgm:prSet/>
      <dgm:spPr/>
      <dgm:t>
        <a:bodyPr/>
        <a:lstStyle/>
        <a:p>
          <a:endParaRPr lang="en-US"/>
        </a:p>
      </dgm:t>
    </dgm:pt>
    <dgm:pt modelId="{06306965-E3A6-4C37-86B7-6B8138A193D8}" type="sibTrans" cxnId="{EF7FA481-8A98-4305-A46D-6C560995271D}">
      <dgm:prSet phldrT="02" phldr="0"/>
      <dgm:spPr/>
      <dgm:t>
        <a:bodyPr/>
        <a:lstStyle/>
        <a:p>
          <a:r>
            <a:rPr lang="en-US"/>
            <a:t>02</a:t>
          </a:r>
        </a:p>
      </dgm:t>
    </dgm:pt>
    <dgm:pt modelId="{F9FB74A3-EDD7-431B-A816-C349F79A1483}">
      <dgm:prSet/>
      <dgm:spPr/>
      <dgm:t>
        <a:bodyPr/>
        <a:lstStyle/>
        <a:p>
          <a:r>
            <a:rPr lang="en-US"/>
            <a:t>The Data</a:t>
          </a:r>
        </a:p>
      </dgm:t>
    </dgm:pt>
    <dgm:pt modelId="{550D100F-E782-4392-86A1-6E8F32F4C2B5}" type="parTrans" cxnId="{CC0FB9ED-A0E8-43E7-BF10-21AD7808DB66}">
      <dgm:prSet/>
      <dgm:spPr/>
      <dgm:t>
        <a:bodyPr/>
        <a:lstStyle/>
        <a:p>
          <a:endParaRPr lang="en-US"/>
        </a:p>
      </dgm:t>
    </dgm:pt>
    <dgm:pt modelId="{BC1400A4-5764-4D94-A174-F7A984081947}" type="sibTrans" cxnId="{CC0FB9ED-A0E8-43E7-BF10-21AD7808DB66}">
      <dgm:prSet phldrT="03" phldr="0"/>
      <dgm:spPr/>
      <dgm:t>
        <a:bodyPr/>
        <a:lstStyle/>
        <a:p>
          <a:r>
            <a:rPr lang="en-US"/>
            <a:t>03</a:t>
          </a:r>
        </a:p>
      </dgm:t>
    </dgm:pt>
    <dgm:pt modelId="{557E69F3-7E55-4DAD-BB8B-4149E781D557}">
      <dgm:prSet/>
      <dgm:spPr/>
      <dgm:t>
        <a:bodyPr/>
        <a:lstStyle/>
        <a:p>
          <a:r>
            <a:rPr lang="en-US" dirty="0"/>
            <a:t>Question</a:t>
          </a:r>
        </a:p>
      </dgm:t>
    </dgm:pt>
    <dgm:pt modelId="{4BE089F0-A276-4567-928B-A44EAB56A196}" type="parTrans" cxnId="{4F647A1F-6CC8-4844-9808-C9D23D47C7BD}">
      <dgm:prSet/>
      <dgm:spPr/>
      <dgm:t>
        <a:bodyPr/>
        <a:lstStyle/>
        <a:p>
          <a:endParaRPr lang="en-US"/>
        </a:p>
      </dgm:t>
    </dgm:pt>
    <dgm:pt modelId="{A8B0E673-B472-4E65-8C67-9CCF920C5523}" type="sibTrans" cxnId="{4F647A1F-6CC8-4844-9808-C9D23D47C7BD}">
      <dgm:prSet phldrT="04" phldr="0"/>
      <dgm:spPr/>
      <dgm:t>
        <a:bodyPr/>
        <a:lstStyle/>
        <a:p>
          <a:r>
            <a:rPr lang="en-US"/>
            <a:t>04</a:t>
          </a:r>
        </a:p>
      </dgm:t>
    </dgm:pt>
    <dgm:pt modelId="{9603B53C-423E-463F-816E-CC6DBF736438}">
      <dgm:prSet/>
      <dgm:spPr/>
      <dgm:t>
        <a:bodyPr/>
        <a:lstStyle/>
        <a:p>
          <a:r>
            <a:rPr lang="en-US"/>
            <a:t>Data Cleaning</a:t>
          </a:r>
        </a:p>
      </dgm:t>
    </dgm:pt>
    <dgm:pt modelId="{D4E91EAC-D280-439F-8B94-CA60457BE856}" type="parTrans" cxnId="{0C5E0881-6038-45F4-BD50-C5173AF4649C}">
      <dgm:prSet/>
      <dgm:spPr/>
      <dgm:t>
        <a:bodyPr/>
        <a:lstStyle/>
        <a:p>
          <a:endParaRPr lang="en-US"/>
        </a:p>
      </dgm:t>
    </dgm:pt>
    <dgm:pt modelId="{1F7BEB8A-F970-4A3E-BA39-F60063EFEE61}" type="sibTrans" cxnId="{0C5E0881-6038-45F4-BD50-C5173AF4649C}">
      <dgm:prSet phldrT="05" phldr="0"/>
      <dgm:spPr/>
      <dgm:t>
        <a:bodyPr/>
        <a:lstStyle/>
        <a:p>
          <a:r>
            <a:rPr lang="en-US"/>
            <a:t>05</a:t>
          </a:r>
        </a:p>
      </dgm:t>
    </dgm:pt>
    <dgm:pt modelId="{CBCF2796-8A8C-4C3E-924D-2042A1870669}">
      <dgm:prSet/>
      <dgm:spPr/>
      <dgm:t>
        <a:bodyPr/>
        <a:lstStyle/>
        <a:p>
          <a:r>
            <a:rPr lang="en-US"/>
            <a:t>Visualizations</a:t>
          </a:r>
        </a:p>
      </dgm:t>
    </dgm:pt>
    <dgm:pt modelId="{760626F9-CADA-4837-B5FD-261BB1681DAF}" type="parTrans" cxnId="{696460A0-14CE-4292-8150-2D8D0C9F10C9}">
      <dgm:prSet/>
      <dgm:spPr/>
      <dgm:t>
        <a:bodyPr/>
        <a:lstStyle/>
        <a:p>
          <a:endParaRPr lang="en-US"/>
        </a:p>
      </dgm:t>
    </dgm:pt>
    <dgm:pt modelId="{2F1205CD-CD63-40DC-91EF-A474E4F73748}" type="sibTrans" cxnId="{696460A0-14CE-4292-8150-2D8D0C9F10C9}">
      <dgm:prSet phldrT="06" phldr="0"/>
      <dgm:spPr/>
      <dgm:t>
        <a:bodyPr/>
        <a:lstStyle/>
        <a:p>
          <a:r>
            <a:rPr lang="en-US"/>
            <a:t>06</a:t>
          </a:r>
        </a:p>
      </dgm:t>
    </dgm:pt>
    <dgm:pt modelId="{4A3F2C89-76B9-4FA0-8B83-733C9BCABB58}">
      <dgm:prSet/>
      <dgm:spPr/>
      <dgm:t>
        <a:bodyPr/>
        <a:lstStyle/>
        <a:p>
          <a:r>
            <a:rPr lang="en-US"/>
            <a:t>Conclusion </a:t>
          </a:r>
        </a:p>
      </dgm:t>
    </dgm:pt>
    <dgm:pt modelId="{8F8F71C8-9893-4415-A6C3-6148DCAD7829}" type="parTrans" cxnId="{11735D9D-C48C-4AD3-B9A9-25A904A2CE37}">
      <dgm:prSet/>
      <dgm:spPr/>
      <dgm:t>
        <a:bodyPr/>
        <a:lstStyle/>
        <a:p>
          <a:endParaRPr lang="en-US"/>
        </a:p>
      </dgm:t>
    </dgm:pt>
    <dgm:pt modelId="{C423697B-80CE-49CE-BC88-178DD66FCCEF}" type="sibTrans" cxnId="{11735D9D-C48C-4AD3-B9A9-25A904A2CE37}">
      <dgm:prSet phldrT="07" phldr="0"/>
      <dgm:spPr/>
      <dgm:t>
        <a:bodyPr/>
        <a:lstStyle/>
        <a:p>
          <a:r>
            <a:rPr lang="en-US"/>
            <a:t>07</a:t>
          </a:r>
        </a:p>
      </dgm:t>
    </dgm:pt>
    <dgm:pt modelId="{C45FC99E-74B6-4258-ABC4-1E594C622A7C}" type="pres">
      <dgm:prSet presAssocID="{EDE104D0-5C04-4270-917E-A08405CFB5E0}" presName="Name0" presStyleCnt="0">
        <dgm:presLayoutVars>
          <dgm:animLvl val="lvl"/>
          <dgm:resizeHandles val="exact"/>
        </dgm:presLayoutVars>
      </dgm:prSet>
      <dgm:spPr/>
    </dgm:pt>
    <dgm:pt modelId="{E36E3AC1-E034-4AA9-9BF0-1381DF96288B}" type="pres">
      <dgm:prSet presAssocID="{A923B6A9-1BD9-449B-BD4B-E3050CE50830}" presName="compositeNode" presStyleCnt="0">
        <dgm:presLayoutVars>
          <dgm:bulletEnabled val="1"/>
        </dgm:presLayoutVars>
      </dgm:prSet>
      <dgm:spPr/>
    </dgm:pt>
    <dgm:pt modelId="{C83401D3-09DF-4A57-92A8-D0807835DC35}" type="pres">
      <dgm:prSet presAssocID="{A923B6A9-1BD9-449B-BD4B-E3050CE50830}" presName="bgRect" presStyleLbl="alignNode1" presStyleIdx="0" presStyleCnt="7"/>
      <dgm:spPr/>
    </dgm:pt>
    <dgm:pt modelId="{24F09F44-01B0-4007-ADB4-31B87204244D}" type="pres">
      <dgm:prSet presAssocID="{FC5FDD56-B373-4551-B72A-2F064BE379B5}" presName="sibTransNodeRect" presStyleLbl="alignNode1" presStyleIdx="0" presStyleCnt="7">
        <dgm:presLayoutVars>
          <dgm:chMax val="0"/>
          <dgm:bulletEnabled val="1"/>
        </dgm:presLayoutVars>
      </dgm:prSet>
      <dgm:spPr/>
    </dgm:pt>
    <dgm:pt modelId="{D4A140C7-0FF5-431D-A873-0B5DA1A1ED1C}" type="pres">
      <dgm:prSet presAssocID="{A923B6A9-1BD9-449B-BD4B-E3050CE50830}" presName="nodeRect" presStyleLbl="alignNode1" presStyleIdx="0" presStyleCnt="7">
        <dgm:presLayoutVars>
          <dgm:bulletEnabled val="1"/>
        </dgm:presLayoutVars>
      </dgm:prSet>
      <dgm:spPr/>
    </dgm:pt>
    <dgm:pt modelId="{AFF369CC-3A03-44D8-83B4-EE4132E8DB8F}" type="pres">
      <dgm:prSet presAssocID="{FC5FDD56-B373-4551-B72A-2F064BE379B5}" presName="sibTrans" presStyleCnt="0"/>
      <dgm:spPr/>
    </dgm:pt>
    <dgm:pt modelId="{73B68CC0-A48D-48D5-AAF1-54024841A1DF}" type="pres">
      <dgm:prSet presAssocID="{12BD7B75-9D79-413E-943B-FF5FC017CCEB}" presName="compositeNode" presStyleCnt="0">
        <dgm:presLayoutVars>
          <dgm:bulletEnabled val="1"/>
        </dgm:presLayoutVars>
      </dgm:prSet>
      <dgm:spPr/>
    </dgm:pt>
    <dgm:pt modelId="{6DA9897D-C43C-4882-AAD5-B6D87FED8C17}" type="pres">
      <dgm:prSet presAssocID="{12BD7B75-9D79-413E-943B-FF5FC017CCEB}" presName="bgRect" presStyleLbl="alignNode1" presStyleIdx="1" presStyleCnt="7"/>
      <dgm:spPr/>
    </dgm:pt>
    <dgm:pt modelId="{4D17E762-C9AC-497A-98C8-C7996458E2CE}" type="pres">
      <dgm:prSet presAssocID="{06306965-E3A6-4C37-86B7-6B8138A193D8}" presName="sibTransNodeRect" presStyleLbl="alignNode1" presStyleIdx="1" presStyleCnt="7">
        <dgm:presLayoutVars>
          <dgm:chMax val="0"/>
          <dgm:bulletEnabled val="1"/>
        </dgm:presLayoutVars>
      </dgm:prSet>
      <dgm:spPr/>
    </dgm:pt>
    <dgm:pt modelId="{D1420062-0652-46D8-8294-1AE3AA485AB9}" type="pres">
      <dgm:prSet presAssocID="{12BD7B75-9D79-413E-943B-FF5FC017CCEB}" presName="nodeRect" presStyleLbl="alignNode1" presStyleIdx="1" presStyleCnt="7">
        <dgm:presLayoutVars>
          <dgm:bulletEnabled val="1"/>
        </dgm:presLayoutVars>
      </dgm:prSet>
      <dgm:spPr/>
    </dgm:pt>
    <dgm:pt modelId="{DDFFF04C-695C-4C5B-8D21-7E5473DFC18B}" type="pres">
      <dgm:prSet presAssocID="{06306965-E3A6-4C37-86B7-6B8138A193D8}" presName="sibTrans" presStyleCnt="0"/>
      <dgm:spPr/>
    </dgm:pt>
    <dgm:pt modelId="{402C6D04-70CA-464A-8CF1-9F133526E056}" type="pres">
      <dgm:prSet presAssocID="{F9FB74A3-EDD7-431B-A816-C349F79A1483}" presName="compositeNode" presStyleCnt="0">
        <dgm:presLayoutVars>
          <dgm:bulletEnabled val="1"/>
        </dgm:presLayoutVars>
      </dgm:prSet>
      <dgm:spPr/>
    </dgm:pt>
    <dgm:pt modelId="{A77E999E-00B7-48AB-A9DF-413C6F085D25}" type="pres">
      <dgm:prSet presAssocID="{F9FB74A3-EDD7-431B-A816-C349F79A1483}" presName="bgRect" presStyleLbl="alignNode1" presStyleIdx="2" presStyleCnt="7"/>
      <dgm:spPr/>
    </dgm:pt>
    <dgm:pt modelId="{5FA94A5E-E3C4-4CCB-9ADB-1B409C2B29D4}" type="pres">
      <dgm:prSet presAssocID="{BC1400A4-5764-4D94-A174-F7A984081947}" presName="sibTransNodeRect" presStyleLbl="alignNode1" presStyleIdx="2" presStyleCnt="7">
        <dgm:presLayoutVars>
          <dgm:chMax val="0"/>
          <dgm:bulletEnabled val="1"/>
        </dgm:presLayoutVars>
      </dgm:prSet>
      <dgm:spPr/>
    </dgm:pt>
    <dgm:pt modelId="{493A6AF1-88C8-4518-949E-46AC7A4E8A13}" type="pres">
      <dgm:prSet presAssocID="{F9FB74A3-EDD7-431B-A816-C349F79A1483}" presName="nodeRect" presStyleLbl="alignNode1" presStyleIdx="2" presStyleCnt="7">
        <dgm:presLayoutVars>
          <dgm:bulletEnabled val="1"/>
        </dgm:presLayoutVars>
      </dgm:prSet>
      <dgm:spPr/>
    </dgm:pt>
    <dgm:pt modelId="{9F5323D8-B0AB-4615-B8D1-EB621E471756}" type="pres">
      <dgm:prSet presAssocID="{BC1400A4-5764-4D94-A174-F7A984081947}" presName="sibTrans" presStyleCnt="0"/>
      <dgm:spPr/>
    </dgm:pt>
    <dgm:pt modelId="{67E62426-2E2A-4B34-99B8-40E46E17E739}" type="pres">
      <dgm:prSet presAssocID="{557E69F3-7E55-4DAD-BB8B-4149E781D557}" presName="compositeNode" presStyleCnt="0">
        <dgm:presLayoutVars>
          <dgm:bulletEnabled val="1"/>
        </dgm:presLayoutVars>
      </dgm:prSet>
      <dgm:spPr/>
    </dgm:pt>
    <dgm:pt modelId="{C2CAD5D3-BFAA-4A22-B8E0-5A07F906FDC0}" type="pres">
      <dgm:prSet presAssocID="{557E69F3-7E55-4DAD-BB8B-4149E781D557}" presName="bgRect" presStyleLbl="alignNode1" presStyleIdx="3" presStyleCnt="7"/>
      <dgm:spPr/>
    </dgm:pt>
    <dgm:pt modelId="{3AC336A8-ADEA-43D1-948E-A2EF13918A86}" type="pres">
      <dgm:prSet presAssocID="{A8B0E673-B472-4E65-8C67-9CCF920C5523}" presName="sibTransNodeRect" presStyleLbl="alignNode1" presStyleIdx="3" presStyleCnt="7">
        <dgm:presLayoutVars>
          <dgm:chMax val="0"/>
          <dgm:bulletEnabled val="1"/>
        </dgm:presLayoutVars>
      </dgm:prSet>
      <dgm:spPr/>
    </dgm:pt>
    <dgm:pt modelId="{C8CD8B34-69DD-45BB-8EAE-F087955AC112}" type="pres">
      <dgm:prSet presAssocID="{557E69F3-7E55-4DAD-BB8B-4149E781D557}" presName="nodeRect" presStyleLbl="alignNode1" presStyleIdx="3" presStyleCnt="7">
        <dgm:presLayoutVars>
          <dgm:bulletEnabled val="1"/>
        </dgm:presLayoutVars>
      </dgm:prSet>
      <dgm:spPr/>
    </dgm:pt>
    <dgm:pt modelId="{AD6FB092-1690-436C-9801-5DEDB7B7EF79}" type="pres">
      <dgm:prSet presAssocID="{A8B0E673-B472-4E65-8C67-9CCF920C5523}" presName="sibTrans" presStyleCnt="0"/>
      <dgm:spPr/>
    </dgm:pt>
    <dgm:pt modelId="{98B8449F-3920-41C7-8128-DABC93100A97}" type="pres">
      <dgm:prSet presAssocID="{9603B53C-423E-463F-816E-CC6DBF736438}" presName="compositeNode" presStyleCnt="0">
        <dgm:presLayoutVars>
          <dgm:bulletEnabled val="1"/>
        </dgm:presLayoutVars>
      </dgm:prSet>
      <dgm:spPr/>
    </dgm:pt>
    <dgm:pt modelId="{D9F61B37-0F66-4905-A13F-E6E216AB7DFA}" type="pres">
      <dgm:prSet presAssocID="{9603B53C-423E-463F-816E-CC6DBF736438}" presName="bgRect" presStyleLbl="alignNode1" presStyleIdx="4" presStyleCnt="7"/>
      <dgm:spPr/>
    </dgm:pt>
    <dgm:pt modelId="{BD869EB4-9338-4F10-BBC4-96E4F48C7535}" type="pres">
      <dgm:prSet presAssocID="{1F7BEB8A-F970-4A3E-BA39-F60063EFEE61}" presName="sibTransNodeRect" presStyleLbl="alignNode1" presStyleIdx="4" presStyleCnt="7">
        <dgm:presLayoutVars>
          <dgm:chMax val="0"/>
          <dgm:bulletEnabled val="1"/>
        </dgm:presLayoutVars>
      </dgm:prSet>
      <dgm:spPr/>
    </dgm:pt>
    <dgm:pt modelId="{73962058-1A2A-4E9E-B2F0-68001CF8DE49}" type="pres">
      <dgm:prSet presAssocID="{9603B53C-423E-463F-816E-CC6DBF736438}" presName="nodeRect" presStyleLbl="alignNode1" presStyleIdx="4" presStyleCnt="7">
        <dgm:presLayoutVars>
          <dgm:bulletEnabled val="1"/>
        </dgm:presLayoutVars>
      </dgm:prSet>
      <dgm:spPr/>
    </dgm:pt>
    <dgm:pt modelId="{5A8BB701-832C-439E-BB5F-C93D613BFC26}" type="pres">
      <dgm:prSet presAssocID="{1F7BEB8A-F970-4A3E-BA39-F60063EFEE61}" presName="sibTrans" presStyleCnt="0"/>
      <dgm:spPr/>
    </dgm:pt>
    <dgm:pt modelId="{6D144AEE-2A0E-478E-82DF-00650F63A481}" type="pres">
      <dgm:prSet presAssocID="{CBCF2796-8A8C-4C3E-924D-2042A1870669}" presName="compositeNode" presStyleCnt="0">
        <dgm:presLayoutVars>
          <dgm:bulletEnabled val="1"/>
        </dgm:presLayoutVars>
      </dgm:prSet>
      <dgm:spPr/>
    </dgm:pt>
    <dgm:pt modelId="{6B2CEE57-B160-4882-8C57-9E47E8ACC92C}" type="pres">
      <dgm:prSet presAssocID="{CBCF2796-8A8C-4C3E-924D-2042A1870669}" presName="bgRect" presStyleLbl="alignNode1" presStyleIdx="5" presStyleCnt="7"/>
      <dgm:spPr/>
    </dgm:pt>
    <dgm:pt modelId="{A4EF0863-AE53-4978-987E-D90A34BF14D4}" type="pres">
      <dgm:prSet presAssocID="{2F1205CD-CD63-40DC-91EF-A474E4F73748}" presName="sibTransNodeRect" presStyleLbl="alignNode1" presStyleIdx="5" presStyleCnt="7">
        <dgm:presLayoutVars>
          <dgm:chMax val="0"/>
          <dgm:bulletEnabled val="1"/>
        </dgm:presLayoutVars>
      </dgm:prSet>
      <dgm:spPr/>
    </dgm:pt>
    <dgm:pt modelId="{DB787BD2-A774-41E4-B1F5-220D32E186A0}" type="pres">
      <dgm:prSet presAssocID="{CBCF2796-8A8C-4C3E-924D-2042A1870669}" presName="nodeRect" presStyleLbl="alignNode1" presStyleIdx="5" presStyleCnt="7">
        <dgm:presLayoutVars>
          <dgm:bulletEnabled val="1"/>
        </dgm:presLayoutVars>
      </dgm:prSet>
      <dgm:spPr/>
    </dgm:pt>
    <dgm:pt modelId="{49206FCC-18BC-4CCD-A82A-8E803D93F936}" type="pres">
      <dgm:prSet presAssocID="{2F1205CD-CD63-40DC-91EF-A474E4F73748}" presName="sibTrans" presStyleCnt="0"/>
      <dgm:spPr/>
    </dgm:pt>
    <dgm:pt modelId="{07148FFF-BAF6-4D8A-93E3-C22A3104630B}" type="pres">
      <dgm:prSet presAssocID="{4A3F2C89-76B9-4FA0-8B83-733C9BCABB58}" presName="compositeNode" presStyleCnt="0">
        <dgm:presLayoutVars>
          <dgm:bulletEnabled val="1"/>
        </dgm:presLayoutVars>
      </dgm:prSet>
      <dgm:spPr/>
    </dgm:pt>
    <dgm:pt modelId="{2FA3864C-9DB7-4AB7-9469-815AA85536E9}" type="pres">
      <dgm:prSet presAssocID="{4A3F2C89-76B9-4FA0-8B83-733C9BCABB58}" presName="bgRect" presStyleLbl="alignNode1" presStyleIdx="6" presStyleCnt="7"/>
      <dgm:spPr/>
    </dgm:pt>
    <dgm:pt modelId="{19882EFD-2202-4B20-975F-3B373D3CA37D}" type="pres">
      <dgm:prSet presAssocID="{C423697B-80CE-49CE-BC88-178DD66FCCEF}" presName="sibTransNodeRect" presStyleLbl="alignNode1" presStyleIdx="6" presStyleCnt="7">
        <dgm:presLayoutVars>
          <dgm:chMax val="0"/>
          <dgm:bulletEnabled val="1"/>
        </dgm:presLayoutVars>
      </dgm:prSet>
      <dgm:spPr/>
    </dgm:pt>
    <dgm:pt modelId="{275FC10D-FA25-4BC5-AC51-32E0353D874E}" type="pres">
      <dgm:prSet presAssocID="{4A3F2C89-76B9-4FA0-8B83-733C9BCABB58}" presName="nodeRect" presStyleLbl="alignNode1" presStyleIdx="6" presStyleCnt="7">
        <dgm:presLayoutVars>
          <dgm:bulletEnabled val="1"/>
        </dgm:presLayoutVars>
      </dgm:prSet>
      <dgm:spPr/>
    </dgm:pt>
  </dgm:ptLst>
  <dgm:cxnLst>
    <dgm:cxn modelId="{9B6BB909-A1A8-413A-A23A-0BCD7CF9BCC1}" type="presOf" srcId="{1F7BEB8A-F970-4A3E-BA39-F60063EFEE61}" destId="{BD869EB4-9338-4F10-BBC4-96E4F48C7535}" srcOrd="0" destOrd="0" presId="urn:microsoft.com/office/officeart/2016/7/layout/LinearBlockProcessNumbered"/>
    <dgm:cxn modelId="{2F5E8817-6F8A-4CC2-8142-1EE753077BFA}" type="presOf" srcId="{4A3F2C89-76B9-4FA0-8B83-733C9BCABB58}" destId="{2FA3864C-9DB7-4AB7-9469-815AA85536E9}" srcOrd="0" destOrd="0" presId="urn:microsoft.com/office/officeart/2016/7/layout/LinearBlockProcessNumbered"/>
    <dgm:cxn modelId="{6830C01C-90ED-4492-83A1-ACA76A0048CB}" type="presOf" srcId="{12BD7B75-9D79-413E-943B-FF5FC017CCEB}" destId="{D1420062-0652-46D8-8294-1AE3AA485AB9}" srcOrd="1" destOrd="0" presId="urn:microsoft.com/office/officeart/2016/7/layout/LinearBlockProcessNumbered"/>
    <dgm:cxn modelId="{344BF91C-A136-4035-9F7F-AF62BE50B62D}" type="presOf" srcId="{FC5FDD56-B373-4551-B72A-2F064BE379B5}" destId="{24F09F44-01B0-4007-ADB4-31B87204244D}" srcOrd="0" destOrd="0" presId="urn:microsoft.com/office/officeart/2016/7/layout/LinearBlockProcessNumbered"/>
    <dgm:cxn modelId="{4F647A1F-6CC8-4844-9808-C9D23D47C7BD}" srcId="{EDE104D0-5C04-4270-917E-A08405CFB5E0}" destId="{557E69F3-7E55-4DAD-BB8B-4149E781D557}" srcOrd="3" destOrd="0" parTransId="{4BE089F0-A276-4567-928B-A44EAB56A196}" sibTransId="{A8B0E673-B472-4E65-8C67-9CCF920C5523}"/>
    <dgm:cxn modelId="{91E68F2D-ADFE-4AFC-B838-EA7AE77D6A34}" type="presOf" srcId="{A8B0E673-B472-4E65-8C67-9CCF920C5523}" destId="{3AC336A8-ADEA-43D1-948E-A2EF13918A86}" srcOrd="0" destOrd="0" presId="urn:microsoft.com/office/officeart/2016/7/layout/LinearBlockProcessNumbered"/>
    <dgm:cxn modelId="{2F283F2E-0EDE-4C60-B24C-400FFD8C925A}" type="presOf" srcId="{F9FB74A3-EDD7-431B-A816-C349F79A1483}" destId="{493A6AF1-88C8-4518-949E-46AC7A4E8A13}" srcOrd="1" destOrd="0" presId="urn:microsoft.com/office/officeart/2016/7/layout/LinearBlockProcessNumbered"/>
    <dgm:cxn modelId="{FB075D36-650B-4ED7-8BC9-ECD1D9A843CB}" type="presOf" srcId="{12BD7B75-9D79-413E-943B-FF5FC017CCEB}" destId="{6DA9897D-C43C-4882-AAD5-B6D87FED8C17}" srcOrd="0" destOrd="0" presId="urn:microsoft.com/office/officeart/2016/7/layout/LinearBlockProcessNumbered"/>
    <dgm:cxn modelId="{8E14F23F-FDBA-4356-8A6B-0FA85668C3C6}" type="presOf" srcId="{06306965-E3A6-4C37-86B7-6B8138A193D8}" destId="{4D17E762-C9AC-497A-98C8-C7996458E2CE}" srcOrd="0" destOrd="0" presId="urn:microsoft.com/office/officeart/2016/7/layout/LinearBlockProcessNumbered"/>
    <dgm:cxn modelId="{027E5A43-3956-40D6-A81A-E55BBC56C990}" type="presOf" srcId="{EDE104D0-5C04-4270-917E-A08405CFB5E0}" destId="{C45FC99E-74B6-4258-ABC4-1E594C622A7C}" srcOrd="0" destOrd="0" presId="urn:microsoft.com/office/officeart/2016/7/layout/LinearBlockProcessNumbered"/>
    <dgm:cxn modelId="{A5DEAF70-FAAC-4F6D-943A-59B8D0135E8A}" type="presOf" srcId="{2F1205CD-CD63-40DC-91EF-A474E4F73748}" destId="{A4EF0863-AE53-4978-987E-D90A34BF14D4}" srcOrd="0" destOrd="0" presId="urn:microsoft.com/office/officeart/2016/7/layout/LinearBlockProcessNumbered"/>
    <dgm:cxn modelId="{CF392052-FB79-4FA1-B781-E39FD11F86CB}" type="presOf" srcId="{A923B6A9-1BD9-449B-BD4B-E3050CE50830}" destId="{D4A140C7-0FF5-431D-A873-0B5DA1A1ED1C}" srcOrd="1" destOrd="0" presId="urn:microsoft.com/office/officeart/2016/7/layout/LinearBlockProcessNumbered"/>
    <dgm:cxn modelId="{0E0DE157-E2F0-4CD6-A50B-2DFC0EA1A738}" type="presOf" srcId="{557E69F3-7E55-4DAD-BB8B-4149E781D557}" destId="{C8CD8B34-69DD-45BB-8EAE-F087955AC112}" srcOrd="1" destOrd="0" presId="urn:microsoft.com/office/officeart/2016/7/layout/LinearBlockProcessNumbered"/>
    <dgm:cxn modelId="{0C5E0881-6038-45F4-BD50-C5173AF4649C}" srcId="{EDE104D0-5C04-4270-917E-A08405CFB5E0}" destId="{9603B53C-423E-463F-816E-CC6DBF736438}" srcOrd="4" destOrd="0" parTransId="{D4E91EAC-D280-439F-8B94-CA60457BE856}" sibTransId="{1F7BEB8A-F970-4A3E-BA39-F60063EFEE61}"/>
    <dgm:cxn modelId="{EF7FA481-8A98-4305-A46D-6C560995271D}" srcId="{EDE104D0-5C04-4270-917E-A08405CFB5E0}" destId="{12BD7B75-9D79-413E-943B-FF5FC017CCEB}" srcOrd="1" destOrd="0" parTransId="{C1899225-A5C2-4F89-8201-9C6F4ECDB28E}" sibTransId="{06306965-E3A6-4C37-86B7-6B8138A193D8}"/>
    <dgm:cxn modelId="{69D3C483-2E02-4140-BC3B-BE5AEC3F71DF}" type="presOf" srcId="{4A3F2C89-76B9-4FA0-8B83-733C9BCABB58}" destId="{275FC10D-FA25-4BC5-AC51-32E0353D874E}" srcOrd="1" destOrd="0" presId="urn:microsoft.com/office/officeart/2016/7/layout/LinearBlockProcessNumbered"/>
    <dgm:cxn modelId="{B4E1588A-8739-4906-BAD5-8F31E825902E}" srcId="{EDE104D0-5C04-4270-917E-A08405CFB5E0}" destId="{A923B6A9-1BD9-449B-BD4B-E3050CE50830}" srcOrd="0" destOrd="0" parTransId="{18296FBD-5923-4A4C-BDAF-E73C4CE82231}" sibTransId="{FC5FDD56-B373-4551-B72A-2F064BE379B5}"/>
    <dgm:cxn modelId="{11735D9D-C48C-4AD3-B9A9-25A904A2CE37}" srcId="{EDE104D0-5C04-4270-917E-A08405CFB5E0}" destId="{4A3F2C89-76B9-4FA0-8B83-733C9BCABB58}" srcOrd="6" destOrd="0" parTransId="{8F8F71C8-9893-4415-A6C3-6148DCAD7829}" sibTransId="{C423697B-80CE-49CE-BC88-178DD66FCCEF}"/>
    <dgm:cxn modelId="{696460A0-14CE-4292-8150-2D8D0C9F10C9}" srcId="{EDE104D0-5C04-4270-917E-A08405CFB5E0}" destId="{CBCF2796-8A8C-4C3E-924D-2042A1870669}" srcOrd="5" destOrd="0" parTransId="{760626F9-CADA-4837-B5FD-261BB1681DAF}" sibTransId="{2F1205CD-CD63-40DC-91EF-A474E4F73748}"/>
    <dgm:cxn modelId="{60ABE6A2-E928-4340-8E62-83694AEAE74C}" type="presOf" srcId="{BC1400A4-5764-4D94-A174-F7A984081947}" destId="{5FA94A5E-E3C4-4CCB-9ADB-1B409C2B29D4}" srcOrd="0" destOrd="0" presId="urn:microsoft.com/office/officeart/2016/7/layout/LinearBlockProcessNumbered"/>
    <dgm:cxn modelId="{810674A5-85BA-4214-9CE9-FF7C14A3BC34}" type="presOf" srcId="{F9FB74A3-EDD7-431B-A816-C349F79A1483}" destId="{A77E999E-00B7-48AB-A9DF-413C6F085D25}" srcOrd="0" destOrd="0" presId="urn:microsoft.com/office/officeart/2016/7/layout/LinearBlockProcessNumbered"/>
    <dgm:cxn modelId="{5EE995C7-A8B3-446A-AA8B-4DF9F159EC29}" type="presOf" srcId="{CBCF2796-8A8C-4C3E-924D-2042A1870669}" destId="{6B2CEE57-B160-4882-8C57-9E47E8ACC92C}" srcOrd="0" destOrd="0" presId="urn:microsoft.com/office/officeart/2016/7/layout/LinearBlockProcessNumbered"/>
    <dgm:cxn modelId="{0824F8DD-EED0-4BC6-BF7E-31231416E47D}" type="presOf" srcId="{9603B53C-423E-463F-816E-CC6DBF736438}" destId="{D9F61B37-0F66-4905-A13F-E6E216AB7DFA}" srcOrd="0" destOrd="0" presId="urn:microsoft.com/office/officeart/2016/7/layout/LinearBlockProcessNumbered"/>
    <dgm:cxn modelId="{82B6D8E1-C951-4A05-A5D6-6CC622F0B335}" type="presOf" srcId="{CBCF2796-8A8C-4C3E-924D-2042A1870669}" destId="{DB787BD2-A774-41E4-B1F5-220D32E186A0}" srcOrd="1" destOrd="0" presId="urn:microsoft.com/office/officeart/2016/7/layout/LinearBlockProcessNumbered"/>
    <dgm:cxn modelId="{E9E87AE5-CC53-4A61-A8D0-FEBAF69740D4}" type="presOf" srcId="{C423697B-80CE-49CE-BC88-178DD66FCCEF}" destId="{19882EFD-2202-4B20-975F-3B373D3CA37D}" srcOrd="0" destOrd="0" presId="urn:microsoft.com/office/officeart/2016/7/layout/LinearBlockProcessNumbered"/>
    <dgm:cxn modelId="{AC651DE9-0302-4CBA-97C8-F65D05D46FD0}" type="presOf" srcId="{9603B53C-423E-463F-816E-CC6DBF736438}" destId="{73962058-1A2A-4E9E-B2F0-68001CF8DE49}" srcOrd="1" destOrd="0" presId="urn:microsoft.com/office/officeart/2016/7/layout/LinearBlockProcessNumbered"/>
    <dgm:cxn modelId="{CC0FB9ED-A0E8-43E7-BF10-21AD7808DB66}" srcId="{EDE104D0-5C04-4270-917E-A08405CFB5E0}" destId="{F9FB74A3-EDD7-431B-A816-C349F79A1483}" srcOrd="2" destOrd="0" parTransId="{550D100F-E782-4392-86A1-6E8F32F4C2B5}" sibTransId="{BC1400A4-5764-4D94-A174-F7A984081947}"/>
    <dgm:cxn modelId="{B9E81DF4-7002-4155-AA8F-D2A241237C81}" type="presOf" srcId="{A923B6A9-1BD9-449B-BD4B-E3050CE50830}" destId="{C83401D3-09DF-4A57-92A8-D0807835DC35}" srcOrd="0" destOrd="0" presId="urn:microsoft.com/office/officeart/2016/7/layout/LinearBlockProcessNumbered"/>
    <dgm:cxn modelId="{9FA588FB-828D-4B7C-AE47-3F2173EBE4D2}" type="presOf" srcId="{557E69F3-7E55-4DAD-BB8B-4149E781D557}" destId="{C2CAD5D3-BFAA-4A22-B8E0-5A07F906FDC0}" srcOrd="0" destOrd="0" presId="urn:microsoft.com/office/officeart/2016/7/layout/LinearBlockProcessNumbered"/>
    <dgm:cxn modelId="{50922050-95C4-46F0-AFF4-B409BBA4CCBE}" type="presParOf" srcId="{C45FC99E-74B6-4258-ABC4-1E594C622A7C}" destId="{E36E3AC1-E034-4AA9-9BF0-1381DF96288B}" srcOrd="0" destOrd="0" presId="urn:microsoft.com/office/officeart/2016/7/layout/LinearBlockProcessNumbered"/>
    <dgm:cxn modelId="{9CB3D644-7B03-49EA-A1CF-6A34EF128269}" type="presParOf" srcId="{E36E3AC1-E034-4AA9-9BF0-1381DF96288B}" destId="{C83401D3-09DF-4A57-92A8-D0807835DC35}" srcOrd="0" destOrd="0" presId="urn:microsoft.com/office/officeart/2016/7/layout/LinearBlockProcessNumbered"/>
    <dgm:cxn modelId="{0284B74C-138E-4371-83CF-605414D78ADB}" type="presParOf" srcId="{E36E3AC1-E034-4AA9-9BF0-1381DF96288B}" destId="{24F09F44-01B0-4007-ADB4-31B87204244D}" srcOrd="1" destOrd="0" presId="urn:microsoft.com/office/officeart/2016/7/layout/LinearBlockProcessNumbered"/>
    <dgm:cxn modelId="{13511D87-00B7-4B8B-8AA6-7041CC6BE5C5}" type="presParOf" srcId="{E36E3AC1-E034-4AA9-9BF0-1381DF96288B}" destId="{D4A140C7-0FF5-431D-A873-0B5DA1A1ED1C}" srcOrd="2" destOrd="0" presId="urn:microsoft.com/office/officeart/2016/7/layout/LinearBlockProcessNumbered"/>
    <dgm:cxn modelId="{24ACE56D-A408-4FD3-B2DA-07EFFE0A5389}" type="presParOf" srcId="{C45FC99E-74B6-4258-ABC4-1E594C622A7C}" destId="{AFF369CC-3A03-44D8-83B4-EE4132E8DB8F}" srcOrd="1" destOrd="0" presId="urn:microsoft.com/office/officeart/2016/7/layout/LinearBlockProcessNumbered"/>
    <dgm:cxn modelId="{861CE0E9-4E39-418B-9F26-AB89F275BB36}" type="presParOf" srcId="{C45FC99E-74B6-4258-ABC4-1E594C622A7C}" destId="{73B68CC0-A48D-48D5-AAF1-54024841A1DF}" srcOrd="2" destOrd="0" presId="urn:microsoft.com/office/officeart/2016/7/layout/LinearBlockProcessNumbered"/>
    <dgm:cxn modelId="{A4CC3936-AE98-4248-927D-73FCBBA78B17}" type="presParOf" srcId="{73B68CC0-A48D-48D5-AAF1-54024841A1DF}" destId="{6DA9897D-C43C-4882-AAD5-B6D87FED8C17}" srcOrd="0" destOrd="0" presId="urn:microsoft.com/office/officeart/2016/7/layout/LinearBlockProcessNumbered"/>
    <dgm:cxn modelId="{191BABE3-90AF-49A0-A5C6-91F10C4ADD0A}" type="presParOf" srcId="{73B68CC0-A48D-48D5-AAF1-54024841A1DF}" destId="{4D17E762-C9AC-497A-98C8-C7996458E2CE}" srcOrd="1" destOrd="0" presId="urn:microsoft.com/office/officeart/2016/7/layout/LinearBlockProcessNumbered"/>
    <dgm:cxn modelId="{94766D8D-6551-49C1-88BC-195E1FDDE865}" type="presParOf" srcId="{73B68CC0-A48D-48D5-AAF1-54024841A1DF}" destId="{D1420062-0652-46D8-8294-1AE3AA485AB9}" srcOrd="2" destOrd="0" presId="urn:microsoft.com/office/officeart/2016/7/layout/LinearBlockProcessNumbered"/>
    <dgm:cxn modelId="{A5934850-DA7F-4DF0-B60A-22BC4CC418B9}" type="presParOf" srcId="{C45FC99E-74B6-4258-ABC4-1E594C622A7C}" destId="{DDFFF04C-695C-4C5B-8D21-7E5473DFC18B}" srcOrd="3" destOrd="0" presId="urn:microsoft.com/office/officeart/2016/7/layout/LinearBlockProcessNumbered"/>
    <dgm:cxn modelId="{1DC2CAE4-0697-4D53-BB5F-1969426C6638}" type="presParOf" srcId="{C45FC99E-74B6-4258-ABC4-1E594C622A7C}" destId="{402C6D04-70CA-464A-8CF1-9F133526E056}" srcOrd="4" destOrd="0" presId="urn:microsoft.com/office/officeart/2016/7/layout/LinearBlockProcessNumbered"/>
    <dgm:cxn modelId="{F487E754-16D4-471D-8E2A-77A6EA062D16}" type="presParOf" srcId="{402C6D04-70CA-464A-8CF1-9F133526E056}" destId="{A77E999E-00B7-48AB-A9DF-413C6F085D25}" srcOrd="0" destOrd="0" presId="urn:microsoft.com/office/officeart/2016/7/layout/LinearBlockProcessNumbered"/>
    <dgm:cxn modelId="{8E1A891F-E103-418A-913B-8232B31D8C6B}" type="presParOf" srcId="{402C6D04-70CA-464A-8CF1-9F133526E056}" destId="{5FA94A5E-E3C4-4CCB-9ADB-1B409C2B29D4}" srcOrd="1" destOrd="0" presId="urn:microsoft.com/office/officeart/2016/7/layout/LinearBlockProcessNumbered"/>
    <dgm:cxn modelId="{31735043-FA7E-4B3B-88E5-4618D42C30BA}" type="presParOf" srcId="{402C6D04-70CA-464A-8CF1-9F133526E056}" destId="{493A6AF1-88C8-4518-949E-46AC7A4E8A13}" srcOrd="2" destOrd="0" presId="urn:microsoft.com/office/officeart/2016/7/layout/LinearBlockProcessNumbered"/>
    <dgm:cxn modelId="{6BD49B2B-5E37-42EE-82E3-62E48D5DE62B}" type="presParOf" srcId="{C45FC99E-74B6-4258-ABC4-1E594C622A7C}" destId="{9F5323D8-B0AB-4615-B8D1-EB621E471756}" srcOrd="5" destOrd="0" presId="urn:microsoft.com/office/officeart/2016/7/layout/LinearBlockProcessNumbered"/>
    <dgm:cxn modelId="{2F22B6F4-CE0E-4605-B008-F74082E3391C}" type="presParOf" srcId="{C45FC99E-74B6-4258-ABC4-1E594C622A7C}" destId="{67E62426-2E2A-4B34-99B8-40E46E17E739}" srcOrd="6" destOrd="0" presId="urn:microsoft.com/office/officeart/2016/7/layout/LinearBlockProcessNumbered"/>
    <dgm:cxn modelId="{283F825D-BF72-4A75-964E-DBD854A5A421}" type="presParOf" srcId="{67E62426-2E2A-4B34-99B8-40E46E17E739}" destId="{C2CAD5D3-BFAA-4A22-B8E0-5A07F906FDC0}" srcOrd="0" destOrd="0" presId="urn:microsoft.com/office/officeart/2016/7/layout/LinearBlockProcessNumbered"/>
    <dgm:cxn modelId="{553D8A64-26FC-4670-9650-343544F60ACA}" type="presParOf" srcId="{67E62426-2E2A-4B34-99B8-40E46E17E739}" destId="{3AC336A8-ADEA-43D1-948E-A2EF13918A86}" srcOrd="1" destOrd="0" presId="urn:microsoft.com/office/officeart/2016/7/layout/LinearBlockProcessNumbered"/>
    <dgm:cxn modelId="{644E186C-EDA5-4A10-912B-DA45D90FD0C3}" type="presParOf" srcId="{67E62426-2E2A-4B34-99B8-40E46E17E739}" destId="{C8CD8B34-69DD-45BB-8EAE-F087955AC112}" srcOrd="2" destOrd="0" presId="urn:microsoft.com/office/officeart/2016/7/layout/LinearBlockProcessNumbered"/>
    <dgm:cxn modelId="{E830CA9B-0056-482A-B0B0-1BC900C810D4}" type="presParOf" srcId="{C45FC99E-74B6-4258-ABC4-1E594C622A7C}" destId="{AD6FB092-1690-436C-9801-5DEDB7B7EF79}" srcOrd="7" destOrd="0" presId="urn:microsoft.com/office/officeart/2016/7/layout/LinearBlockProcessNumbered"/>
    <dgm:cxn modelId="{79CC4F21-584A-404A-8EC0-71AE70950034}" type="presParOf" srcId="{C45FC99E-74B6-4258-ABC4-1E594C622A7C}" destId="{98B8449F-3920-41C7-8128-DABC93100A97}" srcOrd="8" destOrd="0" presId="urn:microsoft.com/office/officeart/2016/7/layout/LinearBlockProcessNumbered"/>
    <dgm:cxn modelId="{9F9F8AAD-07D4-4D77-8650-0B1BB7D7AE6B}" type="presParOf" srcId="{98B8449F-3920-41C7-8128-DABC93100A97}" destId="{D9F61B37-0F66-4905-A13F-E6E216AB7DFA}" srcOrd="0" destOrd="0" presId="urn:microsoft.com/office/officeart/2016/7/layout/LinearBlockProcessNumbered"/>
    <dgm:cxn modelId="{9946A7CD-4B2D-47C1-A7A8-FFC2AC8849D8}" type="presParOf" srcId="{98B8449F-3920-41C7-8128-DABC93100A97}" destId="{BD869EB4-9338-4F10-BBC4-96E4F48C7535}" srcOrd="1" destOrd="0" presId="urn:microsoft.com/office/officeart/2016/7/layout/LinearBlockProcessNumbered"/>
    <dgm:cxn modelId="{F9642F74-1D24-4833-9C9C-598F488D950D}" type="presParOf" srcId="{98B8449F-3920-41C7-8128-DABC93100A97}" destId="{73962058-1A2A-4E9E-B2F0-68001CF8DE49}" srcOrd="2" destOrd="0" presId="urn:microsoft.com/office/officeart/2016/7/layout/LinearBlockProcessNumbered"/>
    <dgm:cxn modelId="{2D333650-DB6F-47CD-888C-0CA66FC26A51}" type="presParOf" srcId="{C45FC99E-74B6-4258-ABC4-1E594C622A7C}" destId="{5A8BB701-832C-439E-BB5F-C93D613BFC26}" srcOrd="9" destOrd="0" presId="urn:microsoft.com/office/officeart/2016/7/layout/LinearBlockProcessNumbered"/>
    <dgm:cxn modelId="{8CCBD831-2159-4AAD-B344-C8787D1847B2}" type="presParOf" srcId="{C45FC99E-74B6-4258-ABC4-1E594C622A7C}" destId="{6D144AEE-2A0E-478E-82DF-00650F63A481}" srcOrd="10" destOrd="0" presId="urn:microsoft.com/office/officeart/2016/7/layout/LinearBlockProcessNumbered"/>
    <dgm:cxn modelId="{AB95987D-728F-4612-BD8D-9506EE511794}" type="presParOf" srcId="{6D144AEE-2A0E-478E-82DF-00650F63A481}" destId="{6B2CEE57-B160-4882-8C57-9E47E8ACC92C}" srcOrd="0" destOrd="0" presId="urn:microsoft.com/office/officeart/2016/7/layout/LinearBlockProcessNumbered"/>
    <dgm:cxn modelId="{2F8E0C11-B2B5-4756-A902-3B4439937BEA}" type="presParOf" srcId="{6D144AEE-2A0E-478E-82DF-00650F63A481}" destId="{A4EF0863-AE53-4978-987E-D90A34BF14D4}" srcOrd="1" destOrd="0" presId="urn:microsoft.com/office/officeart/2016/7/layout/LinearBlockProcessNumbered"/>
    <dgm:cxn modelId="{39EEB641-5654-46BA-8BC8-5BF8E1ABA2DD}" type="presParOf" srcId="{6D144AEE-2A0E-478E-82DF-00650F63A481}" destId="{DB787BD2-A774-41E4-B1F5-220D32E186A0}" srcOrd="2" destOrd="0" presId="urn:microsoft.com/office/officeart/2016/7/layout/LinearBlockProcessNumbered"/>
    <dgm:cxn modelId="{3C1A5B5F-BBFB-4CEA-A000-DC885D78BC7D}" type="presParOf" srcId="{C45FC99E-74B6-4258-ABC4-1E594C622A7C}" destId="{49206FCC-18BC-4CCD-A82A-8E803D93F936}" srcOrd="11" destOrd="0" presId="urn:microsoft.com/office/officeart/2016/7/layout/LinearBlockProcessNumbered"/>
    <dgm:cxn modelId="{11F809C5-26ED-4E49-B41B-F27A73932933}" type="presParOf" srcId="{C45FC99E-74B6-4258-ABC4-1E594C622A7C}" destId="{07148FFF-BAF6-4D8A-93E3-C22A3104630B}" srcOrd="12" destOrd="0" presId="urn:microsoft.com/office/officeart/2016/7/layout/LinearBlockProcessNumbered"/>
    <dgm:cxn modelId="{D9F2A4A9-9F50-4792-8EBA-7E670E3A59E1}" type="presParOf" srcId="{07148FFF-BAF6-4D8A-93E3-C22A3104630B}" destId="{2FA3864C-9DB7-4AB7-9469-815AA85536E9}" srcOrd="0" destOrd="0" presId="urn:microsoft.com/office/officeart/2016/7/layout/LinearBlockProcessNumbered"/>
    <dgm:cxn modelId="{CB6A2AC0-A155-46EE-AA80-440B0470EAC8}" type="presParOf" srcId="{07148FFF-BAF6-4D8A-93E3-C22A3104630B}" destId="{19882EFD-2202-4B20-975F-3B373D3CA37D}" srcOrd="1" destOrd="0" presId="urn:microsoft.com/office/officeart/2016/7/layout/LinearBlockProcessNumbered"/>
    <dgm:cxn modelId="{76985594-B695-40A0-B036-880E2E34982B}" type="presParOf" srcId="{07148FFF-BAF6-4D8A-93E3-C22A3104630B}" destId="{275FC10D-FA25-4BC5-AC51-32E0353D874E}"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3401D3-09DF-4A57-92A8-D0807835DC35}">
      <dsp:nvSpPr>
        <dsp:cNvPr id="0" name=""/>
        <dsp:cNvSpPr/>
      </dsp:nvSpPr>
      <dsp:spPr>
        <a:xfrm>
          <a:off x="5794" y="961779"/>
          <a:ext cx="1427837" cy="1713404"/>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1039" tIns="0" rIns="141039" bIns="330200" numCol="1" spcCol="1270" anchor="t" anchorCtr="0">
          <a:noAutofit/>
        </a:bodyPr>
        <a:lstStyle/>
        <a:p>
          <a:pPr marL="0" lvl="0" indent="0" algn="l" defTabSz="666750">
            <a:lnSpc>
              <a:spcPct val="90000"/>
            </a:lnSpc>
            <a:spcBef>
              <a:spcPct val="0"/>
            </a:spcBef>
            <a:spcAft>
              <a:spcPct val="35000"/>
            </a:spcAft>
            <a:buNone/>
          </a:pPr>
          <a:r>
            <a:rPr lang="en-US" sz="1500" kern="1200"/>
            <a:t>Important Definitions</a:t>
          </a:r>
        </a:p>
      </dsp:txBody>
      <dsp:txXfrm>
        <a:off x="5794" y="1647141"/>
        <a:ext cx="1427837" cy="1028042"/>
      </dsp:txXfrm>
    </dsp:sp>
    <dsp:sp modelId="{24F09F44-01B0-4007-ADB4-31B87204244D}">
      <dsp:nvSpPr>
        <dsp:cNvPr id="0" name=""/>
        <dsp:cNvSpPr/>
      </dsp:nvSpPr>
      <dsp:spPr>
        <a:xfrm>
          <a:off x="5794" y="961779"/>
          <a:ext cx="1427837" cy="68536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41039" tIns="165100" rIns="141039" bIns="165100" numCol="1" spcCol="1270" anchor="ctr" anchorCtr="0">
          <a:noAutofit/>
        </a:bodyPr>
        <a:lstStyle/>
        <a:p>
          <a:pPr marL="0" lvl="0" indent="0" algn="l" defTabSz="1155700">
            <a:lnSpc>
              <a:spcPct val="90000"/>
            </a:lnSpc>
            <a:spcBef>
              <a:spcPct val="0"/>
            </a:spcBef>
            <a:spcAft>
              <a:spcPct val="35000"/>
            </a:spcAft>
            <a:buNone/>
          </a:pPr>
          <a:r>
            <a:rPr lang="en-US" sz="2600" kern="1200"/>
            <a:t>01</a:t>
          </a:r>
        </a:p>
      </dsp:txBody>
      <dsp:txXfrm>
        <a:off x="5794" y="961779"/>
        <a:ext cx="1427837" cy="685361"/>
      </dsp:txXfrm>
    </dsp:sp>
    <dsp:sp modelId="{6DA9897D-C43C-4882-AAD5-B6D87FED8C17}">
      <dsp:nvSpPr>
        <dsp:cNvPr id="0" name=""/>
        <dsp:cNvSpPr/>
      </dsp:nvSpPr>
      <dsp:spPr>
        <a:xfrm>
          <a:off x="1547859" y="961779"/>
          <a:ext cx="1427837" cy="1713404"/>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1039" tIns="0" rIns="141039" bIns="330200" numCol="1" spcCol="1270" anchor="t" anchorCtr="0">
          <a:noAutofit/>
        </a:bodyPr>
        <a:lstStyle/>
        <a:p>
          <a:pPr marL="0" lvl="0" indent="0" algn="l" defTabSz="666750">
            <a:lnSpc>
              <a:spcPct val="90000"/>
            </a:lnSpc>
            <a:spcBef>
              <a:spcPct val="0"/>
            </a:spcBef>
            <a:spcAft>
              <a:spcPct val="35000"/>
            </a:spcAft>
            <a:buNone/>
          </a:pPr>
          <a:r>
            <a:rPr lang="en-US" sz="1500" kern="1200"/>
            <a:t>Implications</a:t>
          </a:r>
        </a:p>
      </dsp:txBody>
      <dsp:txXfrm>
        <a:off x="1547859" y="1647141"/>
        <a:ext cx="1427837" cy="1028042"/>
      </dsp:txXfrm>
    </dsp:sp>
    <dsp:sp modelId="{4D17E762-C9AC-497A-98C8-C7996458E2CE}">
      <dsp:nvSpPr>
        <dsp:cNvPr id="0" name=""/>
        <dsp:cNvSpPr/>
      </dsp:nvSpPr>
      <dsp:spPr>
        <a:xfrm>
          <a:off x="1547859" y="961779"/>
          <a:ext cx="1427837" cy="68536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41039" tIns="165100" rIns="141039" bIns="165100" numCol="1" spcCol="1270" anchor="ctr" anchorCtr="0">
          <a:noAutofit/>
        </a:bodyPr>
        <a:lstStyle/>
        <a:p>
          <a:pPr marL="0" lvl="0" indent="0" algn="l" defTabSz="1155700">
            <a:lnSpc>
              <a:spcPct val="90000"/>
            </a:lnSpc>
            <a:spcBef>
              <a:spcPct val="0"/>
            </a:spcBef>
            <a:spcAft>
              <a:spcPct val="35000"/>
            </a:spcAft>
            <a:buNone/>
          </a:pPr>
          <a:r>
            <a:rPr lang="en-US" sz="2600" kern="1200"/>
            <a:t>02</a:t>
          </a:r>
        </a:p>
      </dsp:txBody>
      <dsp:txXfrm>
        <a:off x="1547859" y="961779"/>
        <a:ext cx="1427837" cy="685361"/>
      </dsp:txXfrm>
    </dsp:sp>
    <dsp:sp modelId="{A77E999E-00B7-48AB-A9DF-413C6F085D25}">
      <dsp:nvSpPr>
        <dsp:cNvPr id="0" name=""/>
        <dsp:cNvSpPr/>
      </dsp:nvSpPr>
      <dsp:spPr>
        <a:xfrm>
          <a:off x="3089923" y="961779"/>
          <a:ext cx="1427837" cy="1713404"/>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1039" tIns="0" rIns="141039" bIns="330200" numCol="1" spcCol="1270" anchor="t" anchorCtr="0">
          <a:noAutofit/>
        </a:bodyPr>
        <a:lstStyle/>
        <a:p>
          <a:pPr marL="0" lvl="0" indent="0" algn="l" defTabSz="666750">
            <a:lnSpc>
              <a:spcPct val="90000"/>
            </a:lnSpc>
            <a:spcBef>
              <a:spcPct val="0"/>
            </a:spcBef>
            <a:spcAft>
              <a:spcPct val="35000"/>
            </a:spcAft>
            <a:buNone/>
          </a:pPr>
          <a:r>
            <a:rPr lang="en-US" sz="1500" kern="1200"/>
            <a:t>The Data</a:t>
          </a:r>
        </a:p>
      </dsp:txBody>
      <dsp:txXfrm>
        <a:off x="3089923" y="1647141"/>
        <a:ext cx="1427837" cy="1028042"/>
      </dsp:txXfrm>
    </dsp:sp>
    <dsp:sp modelId="{5FA94A5E-E3C4-4CCB-9ADB-1B409C2B29D4}">
      <dsp:nvSpPr>
        <dsp:cNvPr id="0" name=""/>
        <dsp:cNvSpPr/>
      </dsp:nvSpPr>
      <dsp:spPr>
        <a:xfrm>
          <a:off x="3089923" y="961779"/>
          <a:ext cx="1427837" cy="68536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41039" tIns="165100" rIns="141039" bIns="165100" numCol="1" spcCol="1270" anchor="ctr" anchorCtr="0">
          <a:noAutofit/>
        </a:bodyPr>
        <a:lstStyle/>
        <a:p>
          <a:pPr marL="0" lvl="0" indent="0" algn="l" defTabSz="1155700">
            <a:lnSpc>
              <a:spcPct val="90000"/>
            </a:lnSpc>
            <a:spcBef>
              <a:spcPct val="0"/>
            </a:spcBef>
            <a:spcAft>
              <a:spcPct val="35000"/>
            </a:spcAft>
            <a:buNone/>
          </a:pPr>
          <a:r>
            <a:rPr lang="en-US" sz="2600" kern="1200"/>
            <a:t>03</a:t>
          </a:r>
        </a:p>
      </dsp:txBody>
      <dsp:txXfrm>
        <a:off x="3089923" y="961779"/>
        <a:ext cx="1427837" cy="685361"/>
      </dsp:txXfrm>
    </dsp:sp>
    <dsp:sp modelId="{C2CAD5D3-BFAA-4A22-B8E0-5A07F906FDC0}">
      <dsp:nvSpPr>
        <dsp:cNvPr id="0" name=""/>
        <dsp:cNvSpPr/>
      </dsp:nvSpPr>
      <dsp:spPr>
        <a:xfrm>
          <a:off x="4631987" y="961779"/>
          <a:ext cx="1427837" cy="1713404"/>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1039" tIns="0" rIns="141039" bIns="330200" numCol="1" spcCol="1270" anchor="t" anchorCtr="0">
          <a:noAutofit/>
        </a:bodyPr>
        <a:lstStyle/>
        <a:p>
          <a:pPr marL="0" lvl="0" indent="0" algn="l" defTabSz="666750">
            <a:lnSpc>
              <a:spcPct val="90000"/>
            </a:lnSpc>
            <a:spcBef>
              <a:spcPct val="0"/>
            </a:spcBef>
            <a:spcAft>
              <a:spcPct val="35000"/>
            </a:spcAft>
            <a:buNone/>
          </a:pPr>
          <a:r>
            <a:rPr lang="en-US" sz="1500" kern="1200" dirty="0"/>
            <a:t>Question</a:t>
          </a:r>
        </a:p>
      </dsp:txBody>
      <dsp:txXfrm>
        <a:off x="4631987" y="1647141"/>
        <a:ext cx="1427837" cy="1028042"/>
      </dsp:txXfrm>
    </dsp:sp>
    <dsp:sp modelId="{3AC336A8-ADEA-43D1-948E-A2EF13918A86}">
      <dsp:nvSpPr>
        <dsp:cNvPr id="0" name=""/>
        <dsp:cNvSpPr/>
      </dsp:nvSpPr>
      <dsp:spPr>
        <a:xfrm>
          <a:off x="4631987" y="961779"/>
          <a:ext cx="1427837" cy="68536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41039" tIns="165100" rIns="141039" bIns="165100" numCol="1" spcCol="1270" anchor="ctr" anchorCtr="0">
          <a:noAutofit/>
        </a:bodyPr>
        <a:lstStyle/>
        <a:p>
          <a:pPr marL="0" lvl="0" indent="0" algn="l" defTabSz="1155700">
            <a:lnSpc>
              <a:spcPct val="90000"/>
            </a:lnSpc>
            <a:spcBef>
              <a:spcPct val="0"/>
            </a:spcBef>
            <a:spcAft>
              <a:spcPct val="35000"/>
            </a:spcAft>
            <a:buNone/>
          </a:pPr>
          <a:r>
            <a:rPr lang="en-US" sz="2600" kern="1200"/>
            <a:t>04</a:t>
          </a:r>
        </a:p>
      </dsp:txBody>
      <dsp:txXfrm>
        <a:off x="4631987" y="961779"/>
        <a:ext cx="1427837" cy="685361"/>
      </dsp:txXfrm>
    </dsp:sp>
    <dsp:sp modelId="{D9F61B37-0F66-4905-A13F-E6E216AB7DFA}">
      <dsp:nvSpPr>
        <dsp:cNvPr id="0" name=""/>
        <dsp:cNvSpPr/>
      </dsp:nvSpPr>
      <dsp:spPr>
        <a:xfrm>
          <a:off x="6174051" y="961779"/>
          <a:ext cx="1427837" cy="1713404"/>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1039" tIns="0" rIns="141039" bIns="330200" numCol="1" spcCol="1270" anchor="t" anchorCtr="0">
          <a:noAutofit/>
        </a:bodyPr>
        <a:lstStyle/>
        <a:p>
          <a:pPr marL="0" lvl="0" indent="0" algn="l" defTabSz="666750">
            <a:lnSpc>
              <a:spcPct val="90000"/>
            </a:lnSpc>
            <a:spcBef>
              <a:spcPct val="0"/>
            </a:spcBef>
            <a:spcAft>
              <a:spcPct val="35000"/>
            </a:spcAft>
            <a:buNone/>
          </a:pPr>
          <a:r>
            <a:rPr lang="en-US" sz="1500" kern="1200"/>
            <a:t>Data Cleaning</a:t>
          </a:r>
        </a:p>
      </dsp:txBody>
      <dsp:txXfrm>
        <a:off x="6174051" y="1647141"/>
        <a:ext cx="1427837" cy="1028042"/>
      </dsp:txXfrm>
    </dsp:sp>
    <dsp:sp modelId="{BD869EB4-9338-4F10-BBC4-96E4F48C7535}">
      <dsp:nvSpPr>
        <dsp:cNvPr id="0" name=""/>
        <dsp:cNvSpPr/>
      </dsp:nvSpPr>
      <dsp:spPr>
        <a:xfrm>
          <a:off x="6174051" y="961779"/>
          <a:ext cx="1427837" cy="68536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41039" tIns="165100" rIns="141039" bIns="165100" numCol="1" spcCol="1270" anchor="ctr" anchorCtr="0">
          <a:noAutofit/>
        </a:bodyPr>
        <a:lstStyle/>
        <a:p>
          <a:pPr marL="0" lvl="0" indent="0" algn="l" defTabSz="1155700">
            <a:lnSpc>
              <a:spcPct val="90000"/>
            </a:lnSpc>
            <a:spcBef>
              <a:spcPct val="0"/>
            </a:spcBef>
            <a:spcAft>
              <a:spcPct val="35000"/>
            </a:spcAft>
            <a:buNone/>
          </a:pPr>
          <a:r>
            <a:rPr lang="en-US" sz="2600" kern="1200"/>
            <a:t>05</a:t>
          </a:r>
        </a:p>
      </dsp:txBody>
      <dsp:txXfrm>
        <a:off x="6174051" y="961779"/>
        <a:ext cx="1427837" cy="685361"/>
      </dsp:txXfrm>
    </dsp:sp>
    <dsp:sp modelId="{6B2CEE57-B160-4882-8C57-9E47E8ACC92C}">
      <dsp:nvSpPr>
        <dsp:cNvPr id="0" name=""/>
        <dsp:cNvSpPr/>
      </dsp:nvSpPr>
      <dsp:spPr>
        <a:xfrm>
          <a:off x="7716115" y="961779"/>
          <a:ext cx="1427837" cy="1713404"/>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1039" tIns="0" rIns="141039" bIns="330200" numCol="1" spcCol="1270" anchor="t" anchorCtr="0">
          <a:noAutofit/>
        </a:bodyPr>
        <a:lstStyle/>
        <a:p>
          <a:pPr marL="0" lvl="0" indent="0" algn="l" defTabSz="666750">
            <a:lnSpc>
              <a:spcPct val="90000"/>
            </a:lnSpc>
            <a:spcBef>
              <a:spcPct val="0"/>
            </a:spcBef>
            <a:spcAft>
              <a:spcPct val="35000"/>
            </a:spcAft>
            <a:buNone/>
          </a:pPr>
          <a:r>
            <a:rPr lang="en-US" sz="1500" kern="1200"/>
            <a:t>Visualizations</a:t>
          </a:r>
        </a:p>
      </dsp:txBody>
      <dsp:txXfrm>
        <a:off x="7716115" y="1647141"/>
        <a:ext cx="1427837" cy="1028042"/>
      </dsp:txXfrm>
    </dsp:sp>
    <dsp:sp modelId="{A4EF0863-AE53-4978-987E-D90A34BF14D4}">
      <dsp:nvSpPr>
        <dsp:cNvPr id="0" name=""/>
        <dsp:cNvSpPr/>
      </dsp:nvSpPr>
      <dsp:spPr>
        <a:xfrm>
          <a:off x="7716115" y="961779"/>
          <a:ext cx="1427837" cy="68536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41039" tIns="165100" rIns="141039" bIns="165100" numCol="1" spcCol="1270" anchor="ctr" anchorCtr="0">
          <a:noAutofit/>
        </a:bodyPr>
        <a:lstStyle/>
        <a:p>
          <a:pPr marL="0" lvl="0" indent="0" algn="l" defTabSz="1155700">
            <a:lnSpc>
              <a:spcPct val="90000"/>
            </a:lnSpc>
            <a:spcBef>
              <a:spcPct val="0"/>
            </a:spcBef>
            <a:spcAft>
              <a:spcPct val="35000"/>
            </a:spcAft>
            <a:buNone/>
          </a:pPr>
          <a:r>
            <a:rPr lang="en-US" sz="2600" kern="1200"/>
            <a:t>06</a:t>
          </a:r>
        </a:p>
      </dsp:txBody>
      <dsp:txXfrm>
        <a:off x="7716115" y="961779"/>
        <a:ext cx="1427837" cy="685361"/>
      </dsp:txXfrm>
    </dsp:sp>
    <dsp:sp modelId="{2FA3864C-9DB7-4AB7-9469-815AA85536E9}">
      <dsp:nvSpPr>
        <dsp:cNvPr id="0" name=""/>
        <dsp:cNvSpPr/>
      </dsp:nvSpPr>
      <dsp:spPr>
        <a:xfrm>
          <a:off x="9258179" y="961779"/>
          <a:ext cx="1427837" cy="1713404"/>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1039" tIns="0" rIns="141039" bIns="330200" numCol="1" spcCol="1270" anchor="t" anchorCtr="0">
          <a:noAutofit/>
        </a:bodyPr>
        <a:lstStyle/>
        <a:p>
          <a:pPr marL="0" lvl="0" indent="0" algn="l" defTabSz="666750">
            <a:lnSpc>
              <a:spcPct val="90000"/>
            </a:lnSpc>
            <a:spcBef>
              <a:spcPct val="0"/>
            </a:spcBef>
            <a:spcAft>
              <a:spcPct val="35000"/>
            </a:spcAft>
            <a:buNone/>
          </a:pPr>
          <a:r>
            <a:rPr lang="en-US" sz="1500" kern="1200"/>
            <a:t>Conclusion </a:t>
          </a:r>
        </a:p>
      </dsp:txBody>
      <dsp:txXfrm>
        <a:off x="9258179" y="1647141"/>
        <a:ext cx="1427837" cy="1028042"/>
      </dsp:txXfrm>
    </dsp:sp>
    <dsp:sp modelId="{19882EFD-2202-4B20-975F-3B373D3CA37D}">
      <dsp:nvSpPr>
        <dsp:cNvPr id="0" name=""/>
        <dsp:cNvSpPr/>
      </dsp:nvSpPr>
      <dsp:spPr>
        <a:xfrm>
          <a:off x="9258179" y="961779"/>
          <a:ext cx="1427837" cy="68536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41039" tIns="165100" rIns="141039" bIns="165100" numCol="1" spcCol="1270" anchor="ctr" anchorCtr="0">
          <a:noAutofit/>
        </a:bodyPr>
        <a:lstStyle/>
        <a:p>
          <a:pPr marL="0" lvl="0" indent="0" algn="l" defTabSz="1155700">
            <a:lnSpc>
              <a:spcPct val="90000"/>
            </a:lnSpc>
            <a:spcBef>
              <a:spcPct val="0"/>
            </a:spcBef>
            <a:spcAft>
              <a:spcPct val="35000"/>
            </a:spcAft>
            <a:buNone/>
          </a:pPr>
          <a:r>
            <a:rPr lang="en-US" sz="2600" kern="1200"/>
            <a:t>07</a:t>
          </a:r>
        </a:p>
      </dsp:txBody>
      <dsp:txXfrm>
        <a:off x="9258179" y="961779"/>
        <a:ext cx="1427837" cy="685361"/>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9T18:28:33.907"/>
    </inkml:context>
    <inkml:brush xml:id="br0">
      <inkml:brushProperty name="width" value="0.35" units="cm"/>
      <inkml:brushProperty name="height" value="0.35" units="cm"/>
      <inkml:brushProperty name="color" value="#FFFFFF"/>
    </inkml:brush>
  </inkml:definitions>
  <inkml:trace contextRef="#ctx0" brushRef="#br0">0 0 24575,'0'856'-1365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9T18:21:40.027"/>
    </inkml:context>
    <inkml:brush xml:id="br0">
      <inkml:brushProperty name="width" value="0.05" units="cm"/>
      <inkml:brushProperty name="height" value="0.05" units="cm"/>
      <inkml:brushProperty name="color" value="#FFFFFF"/>
    </inkml:brush>
  </inkml:definitions>
  <inkml:trace contextRef="#ctx0" brushRef="#br0">172 0 24575,'-4'0'0,"-6"0"0,-6 0 0,-4 0 0,-3 0 0,-1 0 0,-2 0 0,-1 0 0,5 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9T18:22:01.838"/>
    </inkml:context>
    <inkml:brush xml:id="br0">
      <inkml:brushProperty name="width" value="0.35" units="cm"/>
      <inkml:brushProperty name="height" value="0.35" units="cm"/>
      <inkml:brushProperty name="color" value="#FFFFFF"/>
    </inkml:brush>
  </inkml:definitions>
  <inkml:trace contextRef="#ctx0" brushRef="#br0">1 77 24575,'90'-1'0,"98"3"0,-62 23 0,-76-15 0,-23-5 0,0 0 0,44 1 0,-24-7 0,-15 0 0,0 2 0,0 1 0,63 11 0,-54-6 0,1-2 0,1-2 0,-1-1 0,56-6 0,3 1 0,-72 3 0,-1 1 0,1 1 0,46 10 0,-44-6 0,0-2 0,0-2 0,52-1 0,-52-2 0,0 1 0,1 2 0,50 9 0,23 4 0,-20-4 0,-22-3 0,0-3 0,121-6 0,-65-2 0,434 3 0,-523 2 0,53 9 0,-52-5 0,51 1 0,1491-6 0,-732-3 0,-793-7 0,-47 9 0,-1-1 0,1 1 0,0 0 0,0-1 0,-1 1 0,1 0 0,0-1 0,-1 1 0,1-1 0,0 1 0,-1-1 0,1 1 0,-1-1 0,1 1 0,-1-1 0,1 0 0,-1 1 0,1-1 0,-1 0 0,1 1 0,-1-2 0,0 1 0,0 0 0,-1 0 0,1 0 0,-1 0 0,1 0 0,-1 1 0,1-1 0,-1 0 0,1 0 0,-1 0 0,0 1 0,1-1 0,-1 0 0,0 1 0,0-1 0,0 0 0,1 1 0,-1-1 0,0 1 0,0 0 0,0-1 0,0 1 0,-1-1 0,-20-7 0,-1 0 0,0 1 0,0 1 0,-42-5 0,-11-2 0,52 9 0,-1 1 0,-48 0 0,48 3 0,0-1 0,-45-7 0,-114-22 0,141 25 0,-93-3 0,97 8 0,-1-2 0,-46-9 0,51 7 0,-1 0 0,1 2 0,-36 3 0,-53-2 0,55-11 0,51 7 0,-1 2 0,-26-2 0,-419 4 0,223 3 0,222-4 0,1 1 0,-35-10 0,33 7 0,0 0 0,-25-1 0,-436 4 0,232 3 0,229-3 0,1-1 0,-33-8 0,-33-2 0,-396 10 0,232 4 0,243-2 0,3 0 0,0-1 0,-1 1 0,1 0 0,0 1 0,0-1 0,0 0 0,-1 1 0,1 0 0,0-1 0,0 1 0,0 0 0,0 1 0,-5 2 0,8-4 0,0 1 0,0-1 0,1 1 0,-1-1 0,0 1 0,0-1 0,0 0 0,1 1 0,-1-1 0,0 1 0,0-1 0,1 0 0,-1 1 0,0-1 0,1 0 0,-1 1 0,1-1 0,-1 0 0,0 0 0,1 1 0,-1-1 0,1 0 0,-1 0 0,1 0 0,-1 1 0,0-1 0,1 0 0,-1 0 0,1 0 0,-1 0 0,2 0 0,24 8 0,-20-6 0,44 12 0,93 13 0,-141-26 0,194 19 0,-146-10 0,-9-1 0,0-2 0,78 3 0,812-11-1365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9T18:22:04.712"/>
    </inkml:context>
    <inkml:brush xml:id="br0">
      <inkml:brushProperty name="width" value="0.35" units="cm"/>
      <inkml:brushProperty name="height" value="0.35" units="cm"/>
      <inkml:brushProperty name="color" value="#FFFFFF"/>
    </inkml:brush>
  </inkml:definitions>
  <inkml:trace contextRef="#ctx0" brushRef="#br0">1 27 24575,'429'0'0,"-410"-2"43,-1 0-1,36-8 1,29-3-1536</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9T17:57:32.307"/>
    </inkml:context>
    <inkml:brush xml:id="br0">
      <inkml:brushProperty name="width" value="0.35" units="cm"/>
      <inkml:brushProperty name="height" value="0.35" units="cm"/>
      <inkml:brushProperty name="color" value="#FFFFFF"/>
    </inkml:brush>
  </inkml:definitions>
  <inkml:trace contextRef="#ctx0" brushRef="#br0">361 66 24575,'1081'0'0,"-1056"-1"0,46-9 0,23-1 0,-31 10 0,86-14 0,-81 9 0,0 2 0,79 7 0,-28 0 0,876-3 0,-975-2 0,-1 1 0,26-7 0,40-3 0,0 9 0,147 5 0,-169 7 0,-43-6 0,-1-1 0,27 1 0,1183-4 0,-1215 1 0,1 1 0,0 1 0,-1 0 0,1 1 0,-1 1 0,0 0 0,14 8 0,36 12 0,-62-25 0,0 1 0,0-1 0,0 1 0,1 0 0,-2 0 0,1 0 0,0 0 0,0 0 0,0 1 0,0-1 0,-1 0 0,1 1 0,-1-1 0,1 1 0,1 2 0,-2-3 0,-1 1 0,1-1 0,-1 0 0,1 0 0,-1 1 0,0-1 0,0 0 0,0 0 0,0 1 0,0-1 0,0 0 0,0 1 0,0-1 0,0 0 0,0 1 0,-1-1 0,1 0 0,0 0 0,-2 2 0,0 2 0,-1 0 0,0-1 0,-1 1 0,1-1 0,-1 1 0,0-1 0,0-1 0,0 1 0,-10 6 0,-1 0 0,0-1 0,-1-1 0,-1 0 0,1-1 0,-1-1 0,-1 0 0,1-1 0,-27 3 0,-8-3 0,-84-1 0,106-5 0,11 2 0,1 1 0,-30 6 0,29-3 0,0-2 0,-27 1 0,-2251-3 0,1101-3 0,243 2 0,934-1 0,1-1 0,-29-6 0,28 4 0,-1 1 0,-25-2 0,-61 6-1365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9T17:57:36.437"/>
    </inkml:context>
    <inkml:brush xml:id="br0">
      <inkml:brushProperty name="width" value="0.35" units="cm"/>
      <inkml:brushProperty name="height" value="0.35" units="cm"/>
      <inkml:brushProperty name="color" value="#FFFFFF"/>
    </inkml:brush>
  </inkml:definitions>
  <inkml:trace contextRef="#ctx0" brushRef="#br0">0 320 24575,'0'-320'-1365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9T17:57:41.564"/>
    </inkml:context>
    <inkml:brush xml:id="br0">
      <inkml:brushProperty name="width" value="0.35" units="cm"/>
      <inkml:brushProperty name="height" value="0.35" units="cm"/>
      <inkml:brushProperty name="color" value="#FFFFFF"/>
    </inkml:brush>
  </inkml:definitions>
  <inkml:trace contextRef="#ctx0" brushRef="#br0">75 191 24575,'2'-46'0,"-1"32"0,0 1 0,0-1 0,-2 1 0,1-1 0,-2 0 0,-5-23 0,7 36 0,-1-1 0,0 1 0,0-1 0,1 1 0,-1-1 0,0 1 0,0 0 0,0-1 0,-1 1 0,1 0 0,0 0 0,0 0 0,-1 0 0,1 0 0,-1 0 0,1 0 0,-1 0 0,1 1 0,-1-1 0,1 1 0,-1-1 0,0 1 0,1-1 0,-1 1 0,0 0 0,1 0 0,-1 0 0,0 0 0,1 0 0,-1 0 0,0 0 0,1 0 0,-1 1 0,0-1 0,1 1 0,-3 0 0,3 0 0,0-1 0,0 1 0,0-1 0,0 1 0,0 0 0,0-1 0,0 1 0,0 0 0,1 0 0,-1-1 0,0 1 0,0 0 0,1 0 0,-1 0 0,0 0 0,1 0 0,-1 0 0,1 0 0,0 0 0,-1 0 0,1 0 0,0 0 0,-1 1 0,1-1 0,0 0 0,0 0 0,0 0 0,0 0 0,0 0 0,0 1 0,0-1 0,1 0 0,-1 0 0,0 0 0,1 0 0,-1 0 0,1 0 0,-1 0 0,1 0 0,-1 0 0,1 0 0,0 0 0,-1 0 0,1 0 0,0 0 0,0-1 0,0 1 0,-1 0 0,1 0 0,0-1 0,0 1 0,2 0 0,5 5 0,1 0 0,0-1 0,0 0 0,1 0 0,-1-1 0,1 0 0,0 0 0,1-2 0,-1 1 0,20 2 0,11-2 0,57-1 0,-91-2 0,9-1 0,1 0 0,-1-1 0,0-1 0,0-1 0,0 0 0,0-1 0,0-1 0,-1 0 0,0-1 0,-1-1 0,21-13 0,-29 17 0,1 1 0,1 0 0,-1 0 0,0 1 0,1 0 0,-1 0 0,1 1 0,0 0 0,10 0 0,78 4 0,-39-1 0,239-1-1365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9T17:57:44.859"/>
    </inkml:context>
    <inkml:brush xml:id="br0">
      <inkml:brushProperty name="width" value="0.35" units="cm"/>
      <inkml:brushProperty name="height" value="0.35" units="cm"/>
      <inkml:brushProperty name="color" value="#FFFFFF"/>
    </inkml:brush>
  </inkml:definitions>
  <inkml:trace contextRef="#ctx0" brushRef="#br0">0 0 24575,'1'4'0,"0"0"0,0 0 0,1 0 0,-1 0 0,1-1 0,-1 1 0,1 0 0,1-1 0,2 5 0,10 20 0,-1 47 0,-5-21 0,-6-34-455,0 0 0,-1 37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9T17:57:46.763"/>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9T18:28:02.722"/>
    </inkml:context>
    <inkml:brush xml:id="br0">
      <inkml:brushProperty name="width" value="0.35" units="cm"/>
      <inkml:brushProperty name="height" value="0.35" units="cm"/>
      <inkml:brushProperty name="color" value="#FFFFFF"/>
    </inkml:brush>
  </inkml:definitions>
  <inkml:trace contextRef="#ctx0" brushRef="#br0">77 0 24575,'-2'106'0,"5"116"0,21-96 0,-14-73 0,-4-28 0,-2 1 0,2 45 0,-4 23 0,-5 140 0,-2-207 0,-1 0 0,-1 0 0,-1-1 0,-1 0 0,-16 31 0,25-56 0,-1-1 0,1 1 0,0 0 0,0 0 0,0-1 0,-1 1 0,1 0 0,0 0 0,-1-1 0,1 1 0,-1 0 0,1-1 0,-1 1 0,1-1 0,-1 1 0,1-1 0,-1 1 0,0-1 0,1 1 0,-1-1 0,0 1 0,1-1 0,-1 0 0,0 1 0,0-1 0,1 0 0,-1 0 0,0 1 0,0-1 0,-1 0 0,1-1 0,0 0 0,0 0 0,0 0 0,0 1 0,0-1 0,1-1 0,-1 1 0,0 0 0,0 0 0,1 0 0,-1 0 0,1-1 0,-1 1 0,1 0 0,-1-2 0,-11-54 0,12 57 0,-5-36 0,-4-29 0,-1-93 0,11-344-1365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9T18:26:48.496"/>
    </inkml:context>
    <inkml:brush xml:id="br0">
      <inkml:brushProperty name="width" value="0.35" units="cm"/>
      <inkml:brushProperty name="height" value="0.35" units="cm"/>
      <inkml:brushProperty name="color" value="#FFFFFF"/>
    </inkml:brush>
  </inkml:definitions>
  <inkml:trace contextRef="#ctx0" brushRef="#br0">52 604 24575,'-1'-10'0,"0"-1"0,-1 1 0,0 0 0,-5-13 0,-5-37 0,10-42 0,3 69 0,-2-1 0,-1 1 0,-10-54 0,7 58-123,2 0 0,0 0-1,3-49 1,1 53-749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9T18:26:54.191"/>
    </inkml:context>
    <inkml:brush xml:id="br0">
      <inkml:brushProperty name="width" value="0.35" units="cm"/>
      <inkml:brushProperty name="height" value="0.35" units="cm"/>
      <inkml:brushProperty name="color" value="#FFFFFF"/>
    </inkml:brush>
  </inkml:definitions>
  <inkml:trace contextRef="#ctx0" brushRef="#br0">435 46 24575,'-11'-1'0,"0"-1"0,0 1 0,1-1 0,-12-4 0,-38-7 0,-39 12 0,66 2 0,0-2 0,0-1 0,-58-11 0,71 9-1365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9T18:20:30.917"/>
    </inkml:context>
    <inkml:brush xml:id="br0">
      <inkml:brushProperty name="width" value="0.35" units="cm"/>
      <inkml:brushProperty name="height" value="0.35" units="cm"/>
      <inkml:brushProperty name="color" value="#FFFFFF"/>
    </inkml:brush>
  </inkml:definitions>
  <inkml:trace contextRef="#ctx0" brushRef="#br0">52 0 24575,'0'29'0,"-1"-1"0,-1 1 0,-10 45 0,5-30 0,2 0 0,1 0 0,3 1 0,5 46 0,-1 10 0,-5-69 0,-1 0 0,-8 38 0,7-47 0,0 13-80,2 0 0,2 49 0,0-48-1045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9T18:21:34.099"/>
    </inkml:context>
    <inkml:brush xml:id="br0">
      <inkml:brushProperty name="width" value="0.05" units="cm"/>
      <inkml:brushProperty name="height" value="0.05" units="cm"/>
      <inkml:brushProperty name="color" value="#FFFFFF"/>
    </inkml:brush>
  </inkml:definitions>
  <inkml:trace contextRef="#ctx0" brushRef="#br0">54 2 24575,'26'-1'0,"-18"1"0,-22 8 0,8-5 0,-13 13 0,19-16 0,-1 1 0,1-1 0,0 0 0,0 1 0,0-1 0,0 0 0,0 1 0,0-1 0,0 0 0,0 1 0,0-1 0,0 0 0,0 1 0,0-1 0,0 0 0,0 1 0,0-1 0,0 0 0,0 1 0,1-1 0,-1 0 0,0 1 0,0-1 0,0 0 0,0 0 0,1 1 0,-1-1 0,0 0 0,0 0 0,1 1 0,-1-1 0,0 0 0,0 0 0,1 0 0,-1 1 0,42 11 0,-13-4 0,-29-8 0,1 0 0,-1 0 0,0 0 0,0 0 0,0 0 0,0 0 0,0 0 0,0 0 0,0 1 0,1-1 0,-1 0 0,0 0 0,0 0 0,0 0 0,0 0 0,0 1 0,0-1 0,0 0 0,0 0 0,0 0 0,0 0 0,0 0 0,0 1 0,0-1 0,0 0 0,0 0 0,0 0 0,0 0 0,0 0 0,0 1 0,0-1 0,0 0 0,0 0 0,0 0 0,0 0 0,0 0 0,0 1 0,0-1 0,-1 0 0,1 0 0,0 0 0,0 0 0,0 0 0,0 0 0,0 0 0,0 1 0,0-1 0,-1 0 0,1 0 0,0 0 0,0 0 0,-13 5 0,-13 0 0,4-4 0,17-1 0,0 0 0,0 0 0,1 0 0,-1 0 0,0 1 0,0 0 0,1 0 0,-1 1 0,0-1 0,-8 5 0,13-6 0,0 0 0,0 0 0,0 0 0,0 0 0,0 0 0,0 0 0,0 0 0,0 1 0,-1-1 0,1 0 0,0 0 0,0 0 0,0 0 0,0 0 0,0 0 0,0 0 0,0 1 0,0-1 0,0 0 0,0 0 0,0 0 0,0 0 0,0 0 0,0 0 0,0 1 0,0-1 0,0 0 0,0 0 0,0 0 0,0 0 0,0 0 0,0 0 0,0 1 0,0-1 0,1 0 0,-1 0 0,0 0 0,0 0 0,0 0 0,0 0 0,0 0 0,0 0 0,0 0 0,0 1 0,0-1 0,1 0 0,-1 0 0,0 0 0,0 0 0,0 0 0,0 0 0,0 0 0,0 0 0,1 0 0,-1 0 0,0 0 0,0 0 0,14 4 0,15 0 0,76-2-1365,-81-3-5461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9T18:21:52.086"/>
    </inkml:context>
    <inkml:brush xml:id="br0">
      <inkml:brushProperty name="width" value="0.05" units="cm"/>
      <inkml:brushProperty name="height" value="0.05" units="cm"/>
      <inkml:brushProperty name="color" value="#FFFFFF"/>
    </inkml:brush>
  </inkml:definitions>
  <inkml:trace contextRef="#ctx0" brushRef="#br0">118 401 24575,'123'0'0,"-73"0"0,-39 0 0,-14 0 0,-281 0 0,1117 0 0,-826 0 0,-4 0 0,0 1 0,0-1 0,0 0 0,1 0 0,-1-1 0,0 1 0,0-1 0,0 1 0,0-1 0,0 0 0,0 0 0,0 0 0,5-4 0,-8 5 0,0-1 0,0 1 0,0-1 0,0 1 0,0 0 0,-1-1 0,1 1 0,0-1 0,0 1 0,-1 0 0,1-1 0,0 1 0,-1-1 0,1 1 0,0 0 0,-1 0 0,1-1 0,0 1 0,-1 0 0,1-1 0,-1 1 0,1 0 0,-1 0 0,1 0 0,0 0 0,-1 0 0,1-1 0,-1 1 0,1 0 0,-1 0 0,0 0 0,-25-8 0,19 6 0,-19-5 0,-1 1 0,0 1 0,-53-2 0,-25-5 0,-3 2 0,78 9 0,0-2 0,-38-8 0,37 6 0,0 0 0,-37 1 0,-43-7 0,79 6 0,-52 0 0,768 6 0,-371-1 0,-291-4 0,-22 4 0,1 0 0,-1 0 0,0 0 0,0-1 0,0 1 0,0 0 0,0 0 0,0 0 0,0-1 0,0 1 0,0 0 0,0 0 0,0 0 0,0-1 0,0 1 0,0 0 0,0 0 0,0 0 0,0-1 0,0 1 0,0 0 0,0 0 0,0 0 0,0-1 0,-1 1 0,1 0 0,0 0 0,0 0 0,0 0 0,0-1 0,0 1 0,-1 0 0,1 0 0,0 0 0,0 0 0,0 0 0,0 0 0,-1-1 0,1 1 0,0 0 0,0 0 0,0 0 0,-1 0 0,1 0 0,0 0 0,-38-13 0,-47 7 0,44 4 0,-42-7 0,47 4 0,-48-1 0,54 6 0,-1-2 0,-49-10 0,49 6 0,0 3 0,0 0 0,-58 4 0,65-1 0,586-1 0,-287 2 0,-293-2 0,0-1 0,1-1 0,-1-1 0,-29-10 0,26 7 0,0 1 0,-37-5 0,-30 1 0,-152-7 0,222 16 0,0-1 0,0 0 0,-19-6 0,-47-5 0,19 13 0,710 1 0,-626-3 0,0 0 0,-1-1 0,0-1 0,0 0 0,21-9 0,32-8 0,-69 21 0,0 0 0,-1 0 0,1-1 0,0 1 0,-1-1 0,1 1 0,-1-1 0,1 1 0,-1-1 0,1 0 0,-1 0 0,1 0 0,-1 0 0,3-2 0,-4 3 0,0-1 0,-1 1 0,1-1 0,0 1 0,-1-1 0,1 1 0,0-1 0,-1 1 0,1-1 0,-1 1 0,1 0 0,-1-1 0,1 1 0,-1 0 0,1-1 0,-1 1 0,1 0 0,-1-1 0,1 1 0,-1 0 0,0 0 0,1 0 0,-1 0 0,1 0 0,-2 0 0,-56-8 0,-595 7 0,327 3 0,351-1 0,1 2 0,31 8 0,0 0 0,3-1 0,-34-5 0,1 0 0,39 0 0,387-6 0,-446 1 0,-4 0 0,0 1 0,0-1 0,0 0 0,1 0 0,-1-1 0,0 1 0,0-1 0,0 1 0,0-1 0,0 0 0,0 0 0,0 0 0,6-4 0,-10 5 0,1-1 0,0 0 0,0 1 0,-1-1 0,1 1 0,0-1 0,-1 1 0,1-1 0,-1 1 0,1-1 0,-1 1 0,1-1 0,0 1 0,-1-1 0,0 1 0,1 0 0,-1-1 0,1 1 0,-1 0 0,1-1 0,-1 1 0,0 0 0,1 0 0,-1 0 0,0 0 0,1 0 0,-1-1 0,0 1 0,1 0 0,-1 0 0,0 1 0,1-1 0,-1 0 0,0 0 0,-29-3 0,-72 15 0,71-7 0,-47 2 0,43-5 0,-58 12 0,46-6 0,35-6 0,1 0 0,0 1 0,-1 1 0,-14 6 0,91-4 0,13 6 0,-51-8 0,52 4 0,350-9 0,-1288 1 0,918 1 0,-19 0 0,1-1 0,-1-2 0,71-13 0,-84 11 0,0 0 0,1 2 0,44 2 0,-618 0 0,643-1 0,112 3 0,-187 2 0,0 0 0,0 1 0,41 17 0,-24-9 0,-127-10 0,-10-6 0,-163 5 0,259-2 0,1 0 0,-1 0 0,1 1 0,-1-1 0,1 0 0,-1 0 0,1 1 0,-1-1 0,1 1 0,0-1 0,-1 1 0,1-1 0,0 1 0,-1 0 0,1 0 0,0 0 0,0 0 0,-1 1 0,2-2 0,0 1 0,1 0 0,-1 0 0,1-1 0,-1 1 0,1 0 0,-1-1 0,1 1 0,-1 0 0,1-1 0,-1 1 0,1-1 0,0 1 0,-1-1 0,1 0 0,0 1 0,0-1 0,-1 1 0,1-1 0,0 0 0,0 0 0,0 0 0,-1 1 0,1-1 0,0 0 0,0 0 0,0 0 0,0 0 0,-1 0 0,1 0 0,0-1 0,1 1 0,41 4 0,1-2 0,76-6 0,-119 4 0,1 0 0,-1 0 0,1 0 0,-1 0 0,1-1 0,-1 1 0,1 0 0,-1-1 0,1 1 0,-1-1 0,1 1 0,-1-1 0,0 0 0,1 0 0,-1 0 0,0 0 0,2-1 0,-3 1 0,0 0 0,-1 0 0,1 1 0,-1-1 0,1 0 0,-1 1 0,1-1 0,-1 0 0,1 1 0,-1-1 0,1 1 0,-1-1 0,0 1 0,1-1 0,-1 1 0,0-1 0,0 1 0,1 0 0,-1-1 0,0 1 0,0 0 0,1 0 0,-1 0 0,0 0 0,0-1 0,0 1 0,0 0 0,1 0 0,-1 0 0,0 1 0,0-1 0,-1 0 0,-138-18 0,106 13 0,1 1 0,-1 2 0,-44 2 0,74 0 0,118-23 0,-20 18 0,117 10 0,-206-5 0,-1 1 0,1-1 0,-1 1 0,1 0 0,-1 0 0,0 1 0,1-1 0,-1 1 0,7 3 0,-12-4 0,1-1 0,0 1 0,-1 0 0,1-1 0,-1 1 0,1-1 0,-1 0 0,1 1 0,-1-1 0,1 1 0,-1-1 0,1 0 0,-1 1 0,1-1 0,-1 0 0,0 0 0,1 1 0,-1-1 0,0 0 0,1 0 0,-1 0 0,0 0 0,1 0 0,-1 0 0,0 0 0,1 0 0,-1 0 0,-1 0 0,-25 3 0,-232-4 0,237 4 0,22-2 0,0-1 0,0 0 0,0 0 0,0 0 0,0 0 0,0 1 0,0-1 0,0 0 0,0 0 0,0 1 0,0-1 0,0 0 0,0 0 0,0 0 0,0 1 0,0-1 0,0 0 0,0 0 0,0 0 0,0 1 0,0-1 0,0 0 0,0 0 0,0 0 0,0 1 0,0-1 0,1 0 0,-1 0 0,0 0 0,0 0 0,0 0 0,0 1 0,1-1 0,-1 0 0,0 0 0,0 0 0,0 0 0,0 0 0,1 0 0,-1 0 0,0 0 0,0 1 0,0-1 0,1 0 0,37 12 0,69-5 0,112-9 0,-95 0 0,-230 2 0,92 0 0,15 0 0,656 0 0,-638-1 0,-1-1 0,35-8 0,-33 5 0,0 2 0,26-2 0,44 4 0,-127 0 0,0-1 0,-39-9 0,50 7 0,1 1 0,-1 1 0,-31 2 0,-27-2 0,82 2 0,1 0 0,-1 0 0,0 0 0,1 0 0,-1 0 0,1 0 0,-1-1 0,1 1 0,-1-1 0,1 1 0,-1-1 0,1 0 0,-1 1 0,1-1 0,0 0 0,-2-1 0,3 1 0,0 0 0,0 0 0,1 0 0,-1 0 0,0 0 0,1 1 0,-1-1 0,0 0 0,1 0 0,-1 0 0,1 1 0,-1-1 0,1 0 0,0 1 0,-1-1 0,1 1 0,0-1 0,-1 0 0,1 1 0,0-1 0,0 1 0,0 0 0,-1-1 0,1 1 0,0 0 0,0-1 0,0 1 0,1 0 0,70-33 0,33-16 0,-96 38 0,-20 7 0,-23 6 0,17 1 0,-13 3 0,-49 15 0,71-18 0,1 0 0,0 0 0,-1 0 0,1 1 0,0 0 0,1 1 0,-1 0 0,1 0 0,0 0 0,0 0 0,-8 11 0,13-14 0,0-1 0,0 0 0,0 1 0,0-1 0,0 1 0,0-1 0,1 1 0,-1 0 0,0-1 0,1 1 0,0 0 0,-1-1 0,1 1 0,0 0 0,0-1 0,0 1 0,0 0 0,0-1 0,0 1 0,1 0 0,-1 0 0,0-1 0,1 1 0,-1-1 0,1 1 0,0 0 0,0-1 0,-1 1 0,1-1 0,0 0 0,0 1 0,0-1 0,1 0 0,-1 1 0,0-1 0,0 0 0,1 0 0,-1 0 0,1 0 0,-1 0 0,1-1 0,-1 1 0,1 0 0,-1-1 0,1 1 0,2 0 0,6 3 0,0-1 0,0 0 0,0 0 0,1-1 0,0 0 0,11 0 0,234-4 0,-294 2 0,2-1 0,0 1 0,-1 3 0,-56 10 0,73-10 0,1 0 0,-30-1 0,36-2 0,0 0 0,0 1 0,1 1 0,-1 0 0,0 0 0,1 1 0,-22 9 0,34-12 0,0 0 0,-1 0 0,1 1 0,0-1 0,0 0 0,0 0 0,-1 1 0,1-1 0,0 0 0,0 1 0,0-1 0,0 0 0,0 1 0,0-1 0,0 0 0,0 1 0,0-1 0,0 0 0,0 1 0,0-1 0,0 0 0,0 0 0,0 1 0,0-1 0,0 0 0,0 1 0,0-1 0,0 0 0,1 1 0,-1-1 0,0 0 0,0 0 0,0 1 0,1-1 0,-1 0 0,0 0 0,0 1 0,0-1 0,1 0 0,-1 0 0,0 0 0,1 1 0,-1-1 0,0 0 0,0 0 0,1 0 0,-1 0 0,0 0 0,1 0 0,-1 0 0,0 0 0,1 0 0,-1 0 0,0 0 0,1 0 0,18 9 0,34 3 0,-1-2 0,92 4 0,-65-2 0,18 0 0,11 1 0,-77-8 0,46 3 0,-113-8 0,-22-1 0,1-1 0,-61-12 0,54 5 0,44 7 0,0-1 0,1-1 0,-1 0 0,-18-8 0,16 5 0,-1 0 0,1 2 0,-1 1 0,0 0 0,0 2 0,0 1 0,0 0 0,-40 6 0,61-5 0,1 0 0,-1 0 0,1 0 0,-1 0 0,1 0 0,-1 1 0,1-1 0,-1 1 0,1-1 0,-1 1 0,1-1 0,0 1 0,0 0 0,-1 0 0,1 0 0,0 0 0,0-1 0,-2 3 0,3-2 0,1-1 0,-1 1 0,1 0 0,-1 0 0,0-1 0,1 1 0,-1 0 0,1-1 0,-1 1 0,1 0 0,0-1 0,-1 1 0,1-1 0,0 1 0,-1-1 0,1 0 0,0 1 0,-1-1 0,1 1 0,0-1 0,0 0 0,0 0 0,-1 0 0,1 1 0,0-1 0,0 0 0,0 0 0,-1 0 0,1 0 0,0 0 0,0 0 0,0-1 0,0 1 0,48 4 0,71-4 0,-66-1 0,-54 1 0,0 0 0,0 0 0,0 0 0,0 0 0,-1 0 0,1 0 0,0 0 0,0 0 0,0 0 0,0 0 0,0 0 0,0 1 0,0-1 0,0 0 0,0 0 0,0 0 0,0 0 0,0 0 0,0 0 0,0 0 0,0 0 0,0 0 0,0 0 0,0 0 0,1 0 0,-1 0 0,0 1 0,0-1 0,0 0 0,0 0 0,0 0 0,0 0 0,0 0 0,0 0 0,0 0 0,0 0 0,0 0 0,0 0 0,0 0 0,0 0 0,0 0 0,0 0 0,0 0 0,1 0 0,-1 0 0,0 0 0,0 0 0,0 0 0,0 0 0,0 0 0,0 0 0,0 0 0,-11 6 0,-18 5 0,-62-5 0,87-3 0,14 3 0,19 4 0,-10-6 0,-1-1 0,1-1 0,0-1 0,0-1 0,0-1 0,-1 0 0,25-5 0,-42 6 0,-1 0 0,1 0 0,-1-1 0,1 1 0,0 0 0,-1 0 0,1-1 0,-1 1 0,1 0 0,-1-1 0,1 1 0,-1 0 0,1-1 0,-1 1 0,1-1 0,-1 1 0,0-1 0,1 1 0,-1-1 0,0 1 0,1-1 0,-1 0 0,0 1 0,0-1 0,1 1 0,-1-1 0,0 0 0,0 1 0,0-1 0,0 1 0,0-1 0,0 0 0,0 1 0,0-1 0,0 0 0,0 1 0,0-1 0,-1 0 0,1-1 0,-1 0 0,0-1 0,-1 1 0,1 0 0,0 1 0,-1-1 0,1 0 0,-1 0 0,1 1 0,-1-1 0,-3-2 0,4 3 0,0 0 0,0 0 0,0 0 0,0 0 0,0 0 0,-1 0 0,1 0 0,0 0 0,-1 0 0,1 1 0,0-1 0,-1 1 0,1-1 0,-1 1 0,1-1 0,-1 1 0,1 0 0,-1 0 0,1 0 0,-1 0 0,1 0 0,-1 0 0,1 0 0,-1 0 0,1 1 0,-1-1 0,1 1 0,-1-1 0,1 1 0,-1-1 0,1 1 0,0 0 0,-1 0 0,1-1 0,0 1 0,0 0 0,0 0 0,0 0 0,-1 1 0,1-1 0,-1 2 0,1 1 0,0 0 0,0 0 0,1 0 0,-1 0 0,1 0 0,0 0 0,0 0 0,0 0 0,0 0 0,2 6 0,-1-6 0,0 1 0,-1-1 0,1 0 0,-1 1 0,0-1 0,-1 0 0,0 7 0,0-10 0,1 1 0,-1 0 0,0-1 0,0 1 0,0-1 0,0 1 0,0-1 0,0 0 0,0 1 0,0-1 0,-1 0 0,1 0 0,0 0 0,-1 0 0,1 0 0,-1 0 0,1 0 0,-1-1 0,0 1 0,1 0 0,-1-1 0,0 1 0,-2-1 0,-46 6 0,44-7 0,34 0 0,-22 1 0,0-1 0,0 1 0,-1-1 0,1 0 0,0-1 0,0 1 0,-1-1 0,1-1 0,-1 1 0,1-1 0,-1 1 0,0-1 0,0-1 0,5-3 0,1-4 0,0 0 0,-1-1 0,16-24 0,12-14 0,1 15-1365,-25 27-5461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9T18:21:37.297"/>
    </inkml:context>
    <inkml:brush xml:id="br0">
      <inkml:brushProperty name="width" value="0.05" units="cm"/>
      <inkml:brushProperty name="height" value="0.05" units="cm"/>
      <inkml:brushProperty name="color" value="#FFFFFF"/>
    </inkml:brush>
  </inkml:definitions>
  <inkml:trace contextRef="#ctx0" brushRef="#br0">131 52 24575,'-1'-1'0,"1"1"0,0 0 0,0 0 0,0 0 0,-1-1 0,1 1 0,0 0 0,0 0 0,0-1 0,0 1 0,-1 0 0,1 0 0,0-1 0,0 1 0,0 0 0,0-1 0,0 1 0,0 0 0,0 0 0,0-1 0,0 1 0,0 0 0,0-1 0,0 1 0,0 0 0,0-1 0,0 1 0,0 0 0,0 0 0,1-1 0,-1 1 0,0 0 0,0 0 0,0-1 0,0 1 0,0 0 0,1 0 0,-1-1 0,0 1 0,0 0 0,1 0 0,-1 0 0,0-1 0,0 1 0,1 0 0,-1 0 0,0 0 0,0 0 0,1 0 0,-1 0 0,0-1 0,0 1 0,1 0 0,-25-14 0,-31-6 0,52 19 0,1 0 0,-1 0 0,0 1 0,1 0 0,-1-1 0,0 1 0,1 0 0,-1 0 0,0 0 0,0 1 0,1-1 0,-1 0 0,0 1 0,1 0 0,-1 0 0,0 0 0,1 0 0,-4 2 0,6-2 0,0-1 0,0 1 0,0-1 0,0 1 0,1-1 0,-1 0 0,0 1 0,0-1 0,0 1 0,1-1 0,-1 1 0,0-1 0,0 0 0,1 1 0,-1-1 0,1 1 0,-1-1 0,0 0 0,1 0 0,-1 1 0,0-1 0,1 0 0,-1 1 0,1-1 0,-1 0 0,1 0 0,-1 0 0,1 0 0,-1 0 0,1 1 0,-1-1 0,1 0 0,-1 0 0,1 0 0,-1 0 0,1 0 0,-1-1 0,1 1 0,0 0 0,28 6 0,-27-6 0,10 3 0,0 0 0,-1 1 0,0 0 0,1 1 0,-2 0 0,1 0 0,15 12 0,-26-14 0,-9-4 0,-13-4 0,4-1-1365,1 1-5461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9T18:21:39.513"/>
    </inkml:context>
    <inkml:brush xml:id="br0">
      <inkml:brushProperty name="width" value="0.05" units="cm"/>
      <inkml:brushProperty name="height" value="0.05" units="cm"/>
      <inkml:brushProperty name="color" value="#FFFFFF"/>
    </inkml:brush>
  </inkml:definitions>
  <inkml:trace contextRef="#ctx0" brushRef="#br0">0 0 24575,'5'0'0,"4"0"0,7 0 0,3 0 0,-4 0 0,-11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1649BB-5D4C-4EAE-8512-6C23550BD390}" type="datetimeFigureOut">
              <a:rPr lang="en-US" smtClean="0"/>
              <a:t>8/8/2023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28436A-1601-4C50-8F8F-F7A6CBDEFFF5}" type="slidenum">
              <a:rPr lang="en-US" smtClean="0"/>
              <a:t>‹#›</a:t>
            </a:fld>
            <a:endParaRPr lang="en-US"/>
          </a:p>
        </p:txBody>
      </p:sp>
    </p:spTree>
    <p:extLst>
      <p:ext uri="{BB962C8B-B14F-4D97-AF65-F5344CB8AC3E}">
        <p14:creationId xmlns:p14="http://schemas.microsoft.com/office/powerpoint/2010/main" val="3826348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Consolas" panose="020B0609020204030204" pitchFamily="49" charset="0"/>
              </a:rPr>
              <a:t>   </a:t>
            </a:r>
            <a:r>
              <a:rPr lang="en-US" b="0" dirty="0">
                <a:solidFill>
                  <a:srgbClr val="6796E6"/>
                </a:solidFill>
                <a:effectLst/>
                <a:latin typeface="Consolas" panose="020B0609020204030204" pitchFamily="49" charset="0"/>
              </a:rPr>
              <a:t>1.</a:t>
            </a:r>
            <a:r>
              <a:rPr lang="en-US" b="0" dirty="0">
                <a:solidFill>
                  <a:srgbClr val="CCCCCC"/>
                </a:solidFill>
                <a:effectLst/>
                <a:latin typeface="Consolas" panose="020B0609020204030204" pitchFamily="49" charset="0"/>
              </a:rPr>
              <a:t> Telemetry</a:t>
            </a:r>
          </a:p>
          <a:p>
            <a:r>
              <a:rPr lang="en-US" b="0" dirty="0">
                <a:solidFill>
                  <a:srgbClr val="CCCCCC"/>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CCCCCC"/>
                </a:solidFill>
                <a:effectLst/>
                <a:latin typeface="Consolas" panose="020B0609020204030204" pitchFamily="49" charset="0"/>
              </a:rPr>
              <a:t> Telemetry refers to the automated collection of data from remote locations, such as satellites, and its transmission to receiving equipment for monitoring. In the context of satellites, telemetry data includes information on the satellite's location, temperature, altitude, battery status, and other critical parameters.</a:t>
            </a:r>
          </a:p>
          <a:p>
            <a:r>
              <a:rPr lang="en-US" b="0" dirty="0">
                <a:solidFill>
                  <a:srgbClr val="CCCCCC"/>
                </a:solidFill>
                <a:effectLst/>
                <a:latin typeface="Consolas" panose="020B0609020204030204" pitchFamily="49" charset="0"/>
              </a:rPr>
              <a:t>   </a:t>
            </a:r>
            <a:r>
              <a:rPr lang="en-US" b="0" dirty="0">
                <a:solidFill>
                  <a:srgbClr val="6796E6"/>
                </a:solidFill>
                <a:effectLst/>
                <a:latin typeface="Consolas" panose="020B0609020204030204" pitchFamily="49" charset="0"/>
              </a:rPr>
              <a:t>2.</a:t>
            </a:r>
            <a:r>
              <a:rPr lang="en-US" b="0" dirty="0">
                <a:solidFill>
                  <a:srgbClr val="CCCCCC"/>
                </a:solidFill>
                <a:effectLst/>
                <a:latin typeface="Consolas" panose="020B0609020204030204" pitchFamily="49" charset="0"/>
              </a:rPr>
              <a:t> Satellite Bus</a:t>
            </a:r>
          </a:p>
          <a:p>
            <a:r>
              <a:rPr lang="en-US" b="0" dirty="0">
                <a:solidFill>
                  <a:srgbClr val="CCCCCC"/>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CCCCCC"/>
                </a:solidFill>
                <a:effectLst/>
                <a:latin typeface="Consolas" panose="020B0609020204030204" pitchFamily="49" charset="0"/>
              </a:rPr>
              <a:t> A satellite bus, also referred to as a spacecraft bus, is a general model or platform that functions as the support infrastructure for a satellite. It provides the necessary subsystems and structure to support and interface with the payload, which is the mission-specific part of the satellite.</a:t>
            </a:r>
          </a:p>
          <a:p>
            <a:r>
              <a:rPr lang="en-US" b="0" dirty="0">
                <a:solidFill>
                  <a:srgbClr val="CCCCCC"/>
                </a:solidFill>
                <a:effectLst/>
                <a:latin typeface="Consolas" panose="020B0609020204030204" pitchFamily="49" charset="0"/>
              </a:rPr>
              <a:t>   </a:t>
            </a:r>
            <a:r>
              <a:rPr lang="en-US" b="0" dirty="0">
                <a:solidFill>
                  <a:srgbClr val="6796E6"/>
                </a:solidFill>
                <a:effectLst/>
                <a:latin typeface="Consolas" panose="020B0609020204030204" pitchFamily="49" charset="0"/>
              </a:rPr>
              <a:t>3.</a:t>
            </a:r>
            <a:r>
              <a:rPr lang="en-US" b="0" dirty="0">
                <a:solidFill>
                  <a:srgbClr val="CCCCCC"/>
                </a:solidFill>
                <a:effectLst/>
                <a:latin typeface="Consolas" panose="020B0609020204030204" pitchFamily="49" charset="0"/>
              </a:rPr>
              <a:t> Reaction Wheel</a:t>
            </a:r>
          </a:p>
          <a:p>
            <a:r>
              <a:rPr lang="en-US" b="0" dirty="0">
                <a:solidFill>
                  <a:srgbClr val="CCCCCC"/>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CCCCCC"/>
                </a:solidFill>
                <a:effectLst/>
                <a:latin typeface="Consolas" panose="020B0609020204030204" pitchFamily="49" charset="0"/>
              </a:rPr>
              <a:t> A reaction wheel is a type of device used in satellites to control their orientation without using thrusters or any consumable resources. It's a part of the satellite's attitude control system.</a:t>
            </a:r>
          </a:p>
          <a:p>
            <a:r>
              <a:rPr lang="en-US" b="0" dirty="0">
                <a:solidFill>
                  <a:srgbClr val="CCCCCC"/>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CCCCCC"/>
                </a:solidFill>
                <a:effectLst/>
                <a:latin typeface="Consolas" panose="020B0609020204030204" pitchFamily="49" charset="0"/>
              </a:rPr>
              <a:t> The reaction wheel is essentially a flywheel, which is a heavy wheel that spins around a central axis. By adjusting the speed at which the wheel spins, you can change the angular momentum of the entire satellite.</a:t>
            </a:r>
          </a:p>
          <a:p>
            <a:endParaRPr lang="en-US" dirty="0"/>
          </a:p>
        </p:txBody>
      </p:sp>
      <p:sp>
        <p:nvSpPr>
          <p:cNvPr id="4" name="Slide Number Placeholder 3"/>
          <p:cNvSpPr>
            <a:spLocks noGrp="1"/>
          </p:cNvSpPr>
          <p:nvPr>
            <p:ph type="sldNum" sz="quarter" idx="5"/>
          </p:nvPr>
        </p:nvSpPr>
        <p:spPr/>
        <p:txBody>
          <a:bodyPr/>
          <a:lstStyle/>
          <a:p>
            <a:fld id="{3028436A-1601-4C50-8F8F-F7A6CBDEFFF5}" type="slidenum">
              <a:rPr lang="en-US" smtClean="0"/>
              <a:t>3</a:t>
            </a:fld>
            <a:endParaRPr lang="en-US"/>
          </a:p>
        </p:txBody>
      </p:sp>
    </p:spTree>
    <p:extLst>
      <p:ext uri="{BB962C8B-B14F-4D97-AF65-F5344CB8AC3E}">
        <p14:creationId xmlns:p14="http://schemas.microsoft.com/office/powerpoint/2010/main" val="3883240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CCCCCC"/>
                </a:solidFill>
                <a:effectLst/>
                <a:latin typeface="-apple-system"/>
              </a:rPr>
              <a:t>By creating models that can accurately predict missing data from telemetry signals we can gain insight into what the satellite was doing when it was not on cover by a ground station. Satellite Telemetry signals are designed to not be as accurate and favors sending mass amounts of data rather than precise data so models like the one seen here can also help filter out bad data in the telemetry signal.</a:t>
            </a:r>
          </a:p>
          <a:p>
            <a:pPr algn="l"/>
            <a:endParaRPr lang="en-US" b="0" i="0" dirty="0">
              <a:solidFill>
                <a:srgbClr val="CCCCCC"/>
              </a:solidFill>
              <a:effectLst/>
              <a:latin typeface="-apple-system"/>
            </a:endParaRPr>
          </a:p>
          <a:p>
            <a:pPr algn="l"/>
            <a:r>
              <a:rPr lang="en-US" b="0" i="0" dirty="0">
                <a:solidFill>
                  <a:srgbClr val="CCCCCC"/>
                </a:solidFill>
                <a:effectLst/>
                <a:latin typeface="-apple-system"/>
              </a:rPr>
              <a:t>Additionally, satellite telemetry in recent years is more and more likely to be encrypted. By utilizing models like these we can make better informed inferences on what a satellite is doing based off of what measurements we can take of the satellite.</a:t>
            </a:r>
          </a:p>
          <a:p>
            <a:pPr algn="l">
              <a:buFont typeface="Arial" panose="020B0604020202020204" pitchFamily="34" charset="0"/>
              <a:buChar char="•"/>
            </a:pPr>
            <a:r>
              <a:rPr lang="en-US" b="0" i="0" dirty="0">
                <a:solidFill>
                  <a:srgbClr val="CCCCCC"/>
                </a:solidFill>
                <a:effectLst/>
                <a:latin typeface="-apple-system"/>
              </a:rPr>
              <a:t>During the launch telemetry is usually sent in the clear where we can take measurements and characterize the signals and build predictive models. Later when the signals become encrypted we can then cross-reference the predictive models and other measurements of the satellite with the encrypted signal to aid in breaking out the telemetry.</a:t>
            </a:r>
          </a:p>
          <a:p>
            <a:endParaRPr lang="en-US" dirty="0"/>
          </a:p>
        </p:txBody>
      </p:sp>
      <p:sp>
        <p:nvSpPr>
          <p:cNvPr id="4" name="Slide Number Placeholder 3"/>
          <p:cNvSpPr>
            <a:spLocks noGrp="1"/>
          </p:cNvSpPr>
          <p:nvPr>
            <p:ph type="sldNum" sz="quarter" idx="5"/>
          </p:nvPr>
        </p:nvSpPr>
        <p:spPr/>
        <p:txBody>
          <a:bodyPr/>
          <a:lstStyle/>
          <a:p>
            <a:fld id="{3028436A-1601-4C50-8F8F-F7A6CBDEFFF5}" type="slidenum">
              <a:rPr lang="en-US" smtClean="0"/>
              <a:t>4</a:t>
            </a:fld>
            <a:endParaRPr lang="en-US"/>
          </a:p>
        </p:txBody>
      </p:sp>
    </p:spTree>
    <p:extLst>
      <p:ext uri="{BB962C8B-B14F-4D97-AF65-F5344CB8AC3E}">
        <p14:creationId xmlns:p14="http://schemas.microsoft.com/office/powerpoint/2010/main" val="1565078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CCCCCC"/>
                </a:solidFill>
                <a:effectLst/>
                <a:latin typeface="-apple-system"/>
              </a:rPr>
              <a:t>The dataset that I used was gathered over ten years by the University of Colorado Boulders Laboratory for Atmospheric and Space Physics (LASP). The data came from an unnamed satellite with a telemetry beacon emitting data at regular intervals. This dataset focused specifically on 5 measurements. Battery Temperature, Bus Current, Bus Voltage, Reaction Wheel Rotations Per Minute, and Reaction Wheel Temperature.</a:t>
            </a:r>
          </a:p>
          <a:p>
            <a:pPr algn="l"/>
            <a:endParaRPr lang="en-US" b="0" i="0" dirty="0">
              <a:solidFill>
                <a:srgbClr val="CCCCCC"/>
              </a:solidFill>
              <a:effectLst/>
              <a:latin typeface="-apple-system"/>
            </a:endParaRPr>
          </a:p>
          <a:p>
            <a:pPr algn="l"/>
            <a:r>
              <a:rPr lang="en-US" b="0" i="0" dirty="0">
                <a:solidFill>
                  <a:srgbClr val="CCCCCC"/>
                </a:solidFill>
                <a:effectLst/>
                <a:latin typeface="-apple-system"/>
              </a:rPr>
              <a:t>For the purposes of this project I completed a supervised machine learning model with Reaction Wheel RPM as the target and the other data points as features to measure if the features worked as indicators that the Reaction Wheel was spinning</a:t>
            </a:r>
          </a:p>
          <a:p>
            <a:endParaRPr lang="en-US" dirty="0"/>
          </a:p>
        </p:txBody>
      </p:sp>
      <p:sp>
        <p:nvSpPr>
          <p:cNvPr id="4" name="Slide Number Placeholder 3"/>
          <p:cNvSpPr>
            <a:spLocks noGrp="1"/>
          </p:cNvSpPr>
          <p:nvPr>
            <p:ph type="sldNum" sz="quarter" idx="5"/>
          </p:nvPr>
        </p:nvSpPr>
        <p:spPr/>
        <p:txBody>
          <a:bodyPr/>
          <a:lstStyle/>
          <a:p>
            <a:fld id="{3028436A-1601-4C50-8F8F-F7A6CBDEFFF5}" type="slidenum">
              <a:rPr lang="en-US" smtClean="0"/>
              <a:t>5</a:t>
            </a:fld>
            <a:endParaRPr lang="en-US"/>
          </a:p>
        </p:txBody>
      </p:sp>
    </p:spTree>
    <p:extLst>
      <p:ext uri="{BB962C8B-B14F-4D97-AF65-F5344CB8AC3E}">
        <p14:creationId xmlns:p14="http://schemas.microsoft.com/office/powerpoint/2010/main" val="45737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CCCCCC"/>
                </a:solidFill>
                <a:effectLst/>
                <a:latin typeface="-apple-system"/>
              </a:rPr>
              <a:t>Because of the variance in range in which the data was collected I decided to only analyze the data from 2010 and onwards. The cadence in which values were collected did not prove to impact the analysis negatively and were therefore not handled.</a:t>
            </a:r>
          </a:p>
          <a:p>
            <a:pPr algn="l"/>
            <a:endParaRPr lang="en-US" b="0" i="0" dirty="0">
              <a:solidFill>
                <a:srgbClr val="CCCCCC"/>
              </a:solidFill>
              <a:effectLst/>
              <a:latin typeface="-apple-system"/>
            </a:endParaRPr>
          </a:p>
          <a:p>
            <a:pPr algn="l"/>
            <a:r>
              <a:rPr lang="en-US" b="0" i="0" dirty="0">
                <a:solidFill>
                  <a:srgbClr val="CCCCCC"/>
                </a:solidFill>
                <a:effectLst/>
                <a:latin typeface="-apple-system"/>
              </a:rPr>
              <a:t>The RPM category did contain nan values which was interpreted to mean that the wheel was not spinning and was treated as a zero.</a:t>
            </a:r>
          </a:p>
          <a:p>
            <a:endParaRPr lang="en-US" dirty="0"/>
          </a:p>
        </p:txBody>
      </p:sp>
      <p:sp>
        <p:nvSpPr>
          <p:cNvPr id="4" name="Slide Number Placeholder 3"/>
          <p:cNvSpPr>
            <a:spLocks noGrp="1"/>
          </p:cNvSpPr>
          <p:nvPr>
            <p:ph type="sldNum" sz="quarter" idx="5"/>
          </p:nvPr>
        </p:nvSpPr>
        <p:spPr/>
        <p:txBody>
          <a:bodyPr/>
          <a:lstStyle/>
          <a:p>
            <a:fld id="{3028436A-1601-4C50-8F8F-F7A6CBDEFFF5}" type="slidenum">
              <a:rPr lang="en-US" smtClean="0"/>
              <a:t>7</a:t>
            </a:fld>
            <a:endParaRPr lang="en-US"/>
          </a:p>
        </p:txBody>
      </p:sp>
    </p:spTree>
    <p:extLst>
      <p:ext uri="{BB962C8B-B14F-4D97-AF65-F5344CB8AC3E}">
        <p14:creationId xmlns:p14="http://schemas.microsoft.com/office/powerpoint/2010/main" val="2909158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at predicting true negatives, could be better at predicting true positives</a:t>
            </a:r>
          </a:p>
        </p:txBody>
      </p:sp>
      <p:sp>
        <p:nvSpPr>
          <p:cNvPr id="4" name="Slide Number Placeholder 3"/>
          <p:cNvSpPr>
            <a:spLocks noGrp="1"/>
          </p:cNvSpPr>
          <p:nvPr>
            <p:ph type="sldNum" sz="quarter" idx="5"/>
          </p:nvPr>
        </p:nvSpPr>
        <p:spPr/>
        <p:txBody>
          <a:bodyPr/>
          <a:lstStyle/>
          <a:p>
            <a:fld id="{3028436A-1601-4C50-8F8F-F7A6CBDEFFF5}" type="slidenum">
              <a:rPr lang="en-US" smtClean="0"/>
              <a:t>12</a:t>
            </a:fld>
            <a:endParaRPr lang="en-US"/>
          </a:p>
        </p:txBody>
      </p:sp>
    </p:spTree>
    <p:extLst>
      <p:ext uri="{BB962C8B-B14F-4D97-AF65-F5344CB8AC3E}">
        <p14:creationId xmlns:p14="http://schemas.microsoft.com/office/powerpoint/2010/main" val="1009304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VIF: </a:t>
            </a:r>
            <a:r>
              <a:rPr lang="en-US" b="0" i="0" dirty="0">
                <a:solidFill>
                  <a:srgbClr val="CCCCCC"/>
                </a:solidFill>
                <a:effectLst/>
                <a:latin typeface="-apple-system"/>
              </a:rPr>
              <a:t>The Variance Inflation Factor showed that the Reaction Wheel Temperature and Current Bus Total, 3.6 and 4.2 respectively were the greatest indicators of factors in being able to determine whether the Reaction Wheel was spinning.</a:t>
            </a:r>
          </a:p>
          <a:p>
            <a:r>
              <a:rPr lang="en-US" b="0" i="0" dirty="0">
                <a:solidFill>
                  <a:srgbClr val="CCCCCC"/>
                </a:solidFill>
                <a:effectLst/>
                <a:latin typeface="-apple-system"/>
              </a:rPr>
              <a:t>	</a:t>
            </a:r>
            <a:r>
              <a:rPr lang="en-US" b="0" i="0" dirty="0">
                <a:solidFill>
                  <a:srgbClr val="CCCCCC"/>
                </a:solidFill>
                <a:effectLst/>
                <a:latin typeface="Consolas" panose="020B0609020204030204" pitchFamily="49" charset="0"/>
              </a:rPr>
              <a:t>T-statistic: -35.43250337052465 P-value: 8.7658500031998e-273 There is a significant difference in battery temperatures between spinning and non-spinning conditions.</a:t>
            </a:r>
            <a:endParaRPr lang="en-US" b="0" i="0" dirty="0">
              <a:solidFill>
                <a:srgbClr val="CCCCCC"/>
              </a:solidFill>
              <a:effectLst/>
              <a:latin typeface="-apple-system"/>
            </a:endParaRPr>
          </a:p>
          <a:p>
            <a:endParaRPr lang="en-US" b="0" i="0" dirty="0">
              <a:solidFill>
                <a:srgbClr val="CCCCCC"/>
              </a:solidFill>
              <a:effectLst/>
              <a:latin typeface="-apple-system"/>
            </a:endParaRPr>
          </a:p>
          <a:p>
            <a:r>
              <a:rPr lang="en-US" b="0" i="0" dirty="0">
                <a:solidFill>
                  <a:srgbClr val="CCCCCC"/>
                </a:solidFill>
                <a:effectLst/>
                <a:latin typeface="-apple-system"/>
              </a:rPr>
              <a:t>The Logistic Regression model produced an accurate result 85% percent of the time.</a:t>
            </a:r>
          </a:p>
          <a:p>
            <a:endParaRPr lang="en-US" b="0" i="0" dirty="0">
              <a:solidFill>
                <a:srgbClr val="CCCCCC"/>
              </a:solidFill>
              <a:effectLst/>
              <a:latin typeface="-apple-system"/>
            </a:endParaRPr>
          </a:p>
          <a:p>
            <a:pPr algn="l">
              <a:buFont typeface="+mj-lt"/>
              <a:buAutoNum type="arabicPeriod"/>
            </a:pPr>
            <a:r>
              <a:rPr lang="en-US" b="1" i="0" dirty="0">
                <a:solidFill>
                  <a:srgbClr val="CCCCCC"/>
                </a:solidFill>
                <a:effectLst/>
                <a:latin typeface="-apple-system"/>
              </a:rPr>
              <a:t>Significance of Reaction Wheel RPM</a:t>
            </a:r>
            <a:r>
              <a:rPr lang="en-US" b="0" i="0" dirty="0">
                <a:solidFill>
                  <a:srgbClr val="CCCCCC"/>
                </a:solidFill>
                <a:effectLst/>
                <a:latin typeface="-apple-system"/>
              </a:rPr>
              <a:t>: The reaction wheel's RPM, being the focal point of this study, was successfully used as a target variable for our machine learning model. By predicting its activity, it is possible to determine vital aspects of satellite orientation control.</a:t>
            </a:r>
          </a:p>
          <a:p>
            <a:pPr algn="l">
              <a:buFont typeface="+mj-lt"/>
              <a:buAutoNum type="arabicPeriod"/>
            </a:pPr>
            <a:r>
              <a:rPr lang="en-US" b="1" i="0" dirty="0">
                <a:solidFill>
                  <a:srgbClr val="CCCCCC"/>
                </a:solidFill>
                <a:effectLst/>
                <a:latin typeface="-apple-system"/>
              </a:rPr>
              <a:t>Features as Indicators</a:t>
            </a:r>
            <a:r>
              <a:rPr lang="en-US" b="0" i="0" dirty="0">
                <a:solidFill>
                  <a:srgbClr val="CCCCCC"/>
                </a:solidFill>
                <a:effectLst/>
                <a:latin typeface="-apple-system"/>
              </a:rPr>
              <a:t>: Battery Temperature, Bus Voltage, Bus Current, and Reaction Wheel Temperature were rigorously tested as predictors. Our initial hypothesis was evaluated against the dataset, and it was found that these telemetry features served as good indicators of whether the Reaction Wheel was in operation. Therefore, I was able to reject the null hypothesis and adopt the alternative.</a:t>
            </a:r>
          </a:p>
          <a:p>
            <a:pPr algn="l">
              <a:buFont typeface="+mj-lt"/>
              <a:buAutoNum type="arabicPeriod"/>
            </a:pPr>
            <a:r>
              <a:rPr lang="en-US" b="1" i="0" dirty="0">
                <a:solidFill>
                  <a:srgbClr val="CCCCCC"/>
                </a:solidFill>
                <a:effectLst/>
                <a:latin typeface="-apple-system"/>
              </a:rPr>
              <a:t>Dealing with Imperfections</a:t>
            </a:r>
            <a:r>
              <a:rPr lang="en-US" b="0" i="0" dirty="0">
                <a:solidFill>
                  <a:srgbClr val="CCCCCC"/>
                </a:solidFill>
                <a:effectLst/>
                <a:latin typeface="-apple-system"/>
              </a:rPr>
              <a:t>: The data was not without its challenges. Incomplete or missing readings, potential anomalies, and differing cadences across measurements required meticulous data cleaning and preprocessing. However, this process further highlighted the importance of refining raw telemetry data to extract meaningful and actionable insights.</a:t>
            </a:r>
          </a:p>
          <a:p>
            <a:pPr algn="l">
              <a:buFont typeface="+mj-lt"/>
              <a:buAutoNum type="arabicPeriod"/>
            </a:pPr>
            <a:r>
              <a:rPr lang="en-US" b="1" i="0" dirty="0">
                <a:solidFill>
                  <a:srgbClr val="CCCCCC"/>
                </a:solidFill>
                <a:effectLst/>
                <a:latin typeface="-apple-system"/>
              </a:rPr>
              <a:t>Implications of Visualizations</a:t>
            </a:r>
            <a:r>
              <a:rPr lang="en-US" b="0" i="0" dirty="0">
                <a:solidFill>
                  <a:srgbClr val="CCCCCC"/>
                </a:solidFill>
                <a:effectLst/>
                <a:latin typeface="-apple-system"/>
              </a:rPr>
              <a:t>: The presented visualizations serve as an excellent tool for understanding the behavior of individual telemetry parameters over time. Such graphical representations enable domain experts, engineers, and data scientists to visually detect patterns, anomalies, or any correlations between different parameters.</a:t>
            </a:r>
          </a:p>
          <a:p>
            <a:pPr algn="l">
              <a:buFont typeface="+mj-lt"/>
              <a:buAutoNum type="arabicPeriod"/>
            </a:pPr>
            <a:r>
              <a:rPr lang="en-US" b="1" i="0" dirty="0">
                <a:solidFill>
                  <a:srgbClr val="CCCCCC"/>
                </a:solidFill>
                <a:effectLst/>
                <a:latin typeface="-apple-system"/>
              </a:rPr>
              <a:t>Value of Predictive Models in Satellite Telemetry</a:t>
            </a:r>
            <a:r>
              <a:rPr lang="en-US" b="0" i="0" dirty="0">
                <a:solidFill>
                  <a:srgbClr val="CCCCCC"/>
                </a:solidFill>
                <a:effectLst/>
                <a:latin typeface="-apple-system"/>
              </a:rPr>
              <a:t>: The successful modeling of the telemetry data underscores the value of predictive analytics in the field of satellite operations. While telemetry data might be prone to inaccuracies or encryption, predictive models like the one developed here offer a way to both improve the quality of the data interpretation and potentially infer the behavior of encrypted signals.</a:t>
            </a:r>
          </a:p>
          <a:p>
            <a:endParaRPr lang="en-US" dirty="0"/>
          </a:p>
        </p:txBody>
      </p:sp>
      <p:sp>
        <p:nvSpPr>
          <p:cNvPr id="4" name="Slide Number Placeholder 3"/>
          <p:cNvSpPr>
            <a:spLocks noGrp="1"/>
          </p:cNvSpPr>
          <p:nvPr>
            <p:ph type="sldNum" sz="quarter" idx="5"/>
          </p:nvPr>
        </p:nvSpPr>
        <p:spPr/>
        <p:txBody>
          <a:bodyPr/>
          <a:lstStyle/>
          <a:p>
            <a:fld id="{3028436A-1601-4C50-8F8F-F7A6CBDEFFF5}" type="slidenum">
              <a:rPr lang="en-US" smtClean="0"/>
              <a:t>13</a:t>
            </a:fld>
            <a:endParaRPr lang="en-US"/>
          </a:p>
        </p:txBody>
      </p:sp>
    </p:spTree>
    <p:extLst>
      <p:ext uri="{BB962C8B-B14F-4D97-AF65-F5344CB8AC3E}">
        <p14:creationId xmlns:p14="http://schemas.microsoft.com/office/powerpoint/2010/main" val="2341334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2F3E8B1C-86EF-43CF-8304-249481088644}" type="datetimeFigureOut">
              <a:rPr lang="en-US" smtClean="0"/>
              <a:t>8/8/2023</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485569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2F3E8B1C-86EF-43CF-8304-249481088644}" type="datetimeFigureOut">
              <a:rPr lang="en-US" smtClean="0"/>
              <a:t>8/8/2023</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473431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2F3E8B1C-86EF-43CF-8304-249481088644}" type="datetimeFigureOut">
              <a:rPr lang="en-US" smtClean="0"/>
              <a:t>8/8/2023</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693835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2F3E8B1C-86EF-43CF-8304-249481088644}" type="datetimeFigureOut">
              <a:rPr lang="en-US" smtClean="0"/>
              <a:t>8/8/2023</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9547174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2F3E8B1C-86EF-43CF-8304-249481088644}" type="datetimeFigureOut">
              <a:rPr lang="en-US" smtClean="0"/>
              <a:t>8/8/2023</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856094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2F3E8B1C-86EF-43CF-8304-249481088644}" type="datetimeFigureOut">
              <a:rPr lang="en-US" smtClean="0"/>
              <a:t>8/8/2023</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107072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2F3E8B1C-86EF-43CF-8304-249481088644}" type="datetimeFigureOut">
              <a:rPr lang="en-US" smtClean="0"/>
              <a:t>8/8/2023</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094839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2F3E8B1C-86EF-43CF-8304-249481088644}" type="datetimeFigureOut">
              <a:rPr lang="en-US" smtClean="0"/>
              <a:t>8/8/2023</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460229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2F3E8B1C-86EF-43CF-8304-249481088644}" type="datetimeFigureOut">
              <a:rPr lang="en-US" smtClean="0"/>
              <a:t>8/8/2023</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126991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2F3E8B1C-86EF-43CF-8304-249481088644}" type="datetimeFigureOut">
              <a:rPr lang="en-US" smtClean="0"/>
              <a:t>8/8/2023</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26497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2F3E8B1C-86EF-43CF-8304-249481088644}" type="datetimeFigureOut">
              <a:rPr lang="en-US" smtClean="0"/>
              <a:t>8/8/2023</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454482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2F3E8B1C-86EF-43CF-8304-249481088644}" type="datetimeFigureOut">
              <a:rPr lang="en-US" smtClean="0"/>
              <a:pPr/>
              <a:t>8/8/2023</a:t>
            </a:fld>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a:t>
            </a:fld>
            <a:endParaRPr lang="en-US" dirty="0"/>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4256810"/>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customXml" Target="../ink/ink4.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customXml" Target="../ink/ink10.xml"/><Relationship Id="rId18" Type="http://schemas.openxmlformats.org/officeDocument/2006/relationships/image" Target="../media/image18.png"/><Relationship Id="rId3" Type="http://schemas.openxmlformats.org/officeDocument/2006/relationships/customXml" Target="../ink/ink5.xml"/><Relationship Id="rId7" Type="http://schemas.openxmlformats.org/officeDocument/2006/relationships/customXml" Target="../ink/ink7.xml"/><Relationship Id="rId12" Type="http://schemas.openxmlformats.org/officeDocument/2006/relationships/image" Target="../media/image15.png"/><Relationship Id="rId17" Type="http://schemas.openxmlformats.org/officeDocument/2006/relationships/customXml" Target="../ink/ink12.xml"/><Relationship Id="rId2" Type="http://schemas.openxmlformats.org/officeDocument/2006/relationships/image" Target="../media/image10.png"/><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customXml" Target="../ink/ink9.xml"/><Relationship Id="rId5" Type="http://schemas.openxmlformats.org/officeDocument/2006/relationships/customXml" Target="../ink/ink6.xml"/><Relationship Id="rId15" Type="http://schemas.openxmlformats.org/officeDocument/2006/relationships/customXml" Target="../ink/ink11.xml"/><Relationship Id="rId10"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customXml" Target="../ink/ink8.xml"/><Relationship Id="rId1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customXml" Target="../ink/ink15.xml"/><Relationship Id="rId13"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customXml" Target="../ink/ink17.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customXml" Target="../ink/ink14.xml"/><Relationship Id="rId11" Type="http://schemas.openxmlformats.org/officeDocument/2006/relationships/image" Target="../media/image23.png"/><Relationship Id="rId5" Type="http://schemas.openxmlformats.org/officeDocument/2006/relationships/image" Target="../media/image20.png"/><Relationship Id="rId10" Type="http://schemas.openxmlformats.org/officeDocument/2006/relationships/customXml" Target="../ink/ink16.xml"/><Relationship Id="rId4" Type="http://schemas.openxmlformats.org/officeDocument/2006/relationships/customXml" Target="../ink/ink13.xml"/><Relationship Id="rId9"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mailto:London.Thomson_merriman@spaceforce.mi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Satellite Dish">
            <a:extLst>
              <a:ext uri="{FF2B5EF4-FFF2-40B4-BE49-F238E27FC236}">
                <a16:creationId xmlns:a16="http://schemas.microsoft.com/office/drawing/2014/main" id="{99C0210D-D031-B495-6767-AA827B12948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612349FF-7742-42ED-ADF3-238B5DDD1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4237318"/>
            <a:ext cx="12188952" cy="2620682"/>
          </a:xfrm>
          <a:prstGeom prst="rect">
            <a:avLst/>
          </a:prstGeom>
          <a:gradFill>
            <a:gsLst>
              <a:gs pos="42000">
                <a:srgbClr val="000000">
                  <a:alpha val="14000"/>
                </a:srgbClr>
              </a:gs>
              <a:gs pos="0">
                <a:srgbClr val="000000">
                  <a:alpha val="0"/>
                </a:srgbClr>
              </a:gs>
              <a:gs pos="100000">
                <a:srgbClr val="000000">
                  <a:alpha val="31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18946B-665E-03F7-10EC-5655309C8099}"/>
              </a:ext>
            </a:extLst>
          </p:cNvPr>
          <p:cNvSpPr>
            <a:spLocks noGrp="1"/>
          </p:cNvSpPr>
          <p:nvPr>
            <p:ph type="ctrTitle"/>
          </p:nvPr>
        </p:nvSpPr>
        <p:spPr>
          <a:xfrm>
            <a:off x="695326" y="5528235"/>
            <a:ext cx="10696574" cy="770964"/>
          </a:xfrm>
        </p:spPr>
        <p:txBody>
          <a:bodyPr anchor="b">
            <a:normAutofit/>
          </a:bodyPr>
          <a:lstStyle/>
          <a:p>
            <a:r>
              <a:rPr lang="en-US" sz="4000">
                <a:solidFill>
                  <a:srgbClr val="FFFFFF"/>
                </a:solidFill>
              </a:rPr>
              <a:t>Predictive Analysis of Satellite Telemetry</a:t>
            </a:r>
          </a:p>
        </p:txBody>
      </p:sp>
      <p:sp>
        <p:nvSpPr>
          <p:cNvPr id="3" name="Subtitle 2">
            <a:extLst>
              <a:ext uri="{FF2B5EF4-FFF2-40B4-BE49-F238E27FC236}">
                <a16:creationId xmlns:a16="http://schemas.microsoft.com/office/drawing/2014/main" id="{983B074A-A9B2-05F6-7D13-6A48C4F61824}"/>
              </a:ext>
            </a:extLst>
          </p:cNvPr>
          <p:cNvSpPr>
            <a:spLocks noGrp="1"/>
          </p:cNvSpPr>
          <p:nvPr>
            <p:ph type="subTitle" idx="1"/>
          </p:nvPr>
        </p:nvSpPr>
        <p:spPr>
          <a:xfrm>
            <a:off x="719849" y="4392705"/>
            <a:ext cx="5795251" cy="1063813"/>
          </a:xfrm>
        </p:spPr>
        <p:txBody>
          <a:bodyPr anchor="b">
            <a:normAutofit/>
          </a:bodyPr>
          <a:lstStyle/>
          <a:p>
            <a:r>
              <a:rPr lang="en-US" sz="1800" dirty="0">
                <a:solidFill>
                  <a:srgbClr val="FFFFFF"/>
                </a:solidFill>
              </a:rPr>
              <a:t>LTM</a:t>
            </a:r>
          </a:p>
        </p:txBody>
      </p:sp>
    </p:spTree>
    <p:extLst>
      <p:ext uri="{BB962C8B-B14F-4D97-AF65-F5344CB8AC3E}">
        <p14:creationId xmlns:p14="http://schemas.microsoft.com/office/powerpoint/2010/main" val="3161300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2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42924E-0DBF-970A-5039-C22C42879A0E}"/>
              </a:ext>
            </a:extLst>
          </p:cNvPr>
          <p:cNvSpPr>
            <a:spLocks noGrp="1"/>
          </p:cNvSpPr>
          <p:nvPr>
            <p:ph type="title"/>
          </p:nvPr>
        </p:nvSpPr>
        <p:spPr>
          <a:xfrm>
            <a:off x="685800" y="899024"/>
            <a:ext cx="3076032" cy="3914947"/>
          </a:xfrm>
        </p:spPr>
        <p:txBody>
          <a:bodyPr vert="horz" lIns="91440" tIns="45720" rIns="91440" bIns="45720" rtlCol="0" anchor="t">
            <a:normAutofit/>
          </a:bodyPr>
          <a:lstStyle/>
          <a:p>
            <a:r>
              <a:rPr lang="en-US" dirty="0"/>
              <a:t>Bus voltage</a:t>
            </a:r>
          </a:p>
        </p:txBody>
      </p:sp>
      <p:cxnSp>
        <p:nvCxnSpPr>
          <p:cNvPr id="16" name="Straight Connector 15">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371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1BDEDD36-572E-5940-AC65-CC14EDDDF5C4}"/>
              </a:ext>
            </a:extLst>
          </p:cNvPr>
          <p:cNvPicPr>
            <a:picLocks noGrp="1" noChangeAspect="1"/>
          </p:cNvPicPr>
          <p:nvPr>
            <p:ph idx="1"/>
          </p:nvPr>
        </p:nvPicPr>
        <p:blipFill>
          <a:blip r:embed="rId2"/>
          <a:stretch>
            <a:fillRect/>
          </a:stretch>
        </p:blipFill>
        <p:spPr>
          <a:xfrm>
            <a:off x="4038600" y="1388461"/>
            <a:ext cx="7353299" cy="4081080"/>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6745610D-84C9-3426-D302-E6C815D77718}"/>
                  </a:ext>
                </a:extLst>
              </p14:cNvPr>
              <p14:cNvContentPartPr/>
              <p14:nvPr/>
            </p14:nvContentPartPr>
            <p14:xfrm>
              <a:off x="4146095" y="3258891"/>
              <a:ext cx="18720" cy="217440"/>
            </p14:xfrm>
          </p:contentPart>
        </mc:Choice>
        <mc:Fallback>
          <p:pic>
            <p:nvPicPr>
              <p:cNvPr id="6" name="Ink 5">
                <a:extLst>
                  <a:ext uri="{FF2B5EF4-FFF2-40B4-BE49-F238E27FC236}">
                    <a16:creationId xmlns:a16="http://schemas.microsoft.com/office/drawing/2014/main" id="{6745610D-84C9-3426-D302-E6C815D77718}"/>
                  </a:ext>
                </a:extLst>
              </p:cNvPr>
              <p:cNvPicPr/>
              <p:nvPr/>
            </p:nvPicPr>
            <p:blipFill>
              <a:blip r:embed="rId4"/>
              <a:stretch>
                <a:fillRect/>
              </a:stretch>
            </p:blipFill>
            <p:spPr>
              <a:xfrm>
                <a:off x="4083095" y="3196251"/>
                <a:ext cx="144360" cy="3430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03B511E5-07A6-2469-4DC5-EB5C25D33A43}"/>
                  </a:ext>
                </a:extLst>
              </p14:cNvPr>
              <p14:cNvContentPartPr/>
              <p14:nvPr/>
            </p14:nvContentPartPr>
            <p14:xfrm>
              <a:off x="4207295" y="3215691"/>
              <a:ext cx="156600" cy="16560"/>
            </p14:xfrm>
          </p:contentPart>
        </mc:Choice>
        <mc:Fallback>
          <p:pic>
            <p:nvPicPr>
              <p:cNvPr id="7" name="Ink 6">
                <a:extLst>
                  <a:ext uri="{FF2B5EF4-FFF2-40B4-BE49-F238E27FC236}">
                    <a16:creationId xmlns:a16="http://schemas.microsoft.com/office/drawing/2014/main" id="{03B511E5-07A6-2469-4DC5-EB5C25D33A43}"/>
                  </a:ext>
                </a:extLst>
              </p:cNvPr>
              <p:cNvPicPr/>
              <p:nvPr/>
            </p:nvPicPr>
            <p:blipFill>
              <a:blip r:embed="rId6"/>
              <a:stretch>
                <a:fillRect/>
              </a:stretch>
            </p:blipFill>
            <p:spPr>
              <a:xfrm>
                <a:off x="4144655" y="3153051"/>
                <a:ext cx="282240" cy="142200"/>
              </a:xfrm>
              <a:prstGeom prst="rect">
                <a:avLst/>
              </a:prstGeom>
            </p:spPr>
          </p:pic>
        </mc:Fallback>
      </mc:AlternateContent>
      <p:sp>
        <p:nvSpPr>
          <p:cNvPr id="8" name="TextBox 7">
            <a:extLst>
              <a:ext uri="{FF2B5EF4-FFF2-40B4-BE49-F238E27FC236}">
                <a16:creationId xmlns:a16="http://schemas.microsoft.com/office/drawing/2014/main" id="{524EDA6B-FC60-0F78-3738-ADD0D7B6EFD6}"/>
              </a:ext>
            </a:extLst>
          </p:cNvPr>
          <p:cNvSpPr txBox="1"/>
          <p:nvPr/>
        </p:nvSpPr>
        <p:spPr>
          <a:xfrm rot="16200000">
            <a:off x="3700367" y="3248675"/>
            <a:ext cx="676467" cy="369332"/>
          </a:xfrm>
          <a:prstGeom prst="rect">
            <a:avLst/>
          </a:prstGeom>
          <a:noFill/>
        </p:spPr>
        <p:txBody>
          <a:bodyPr wrap="none" rtlCol="0">
            <a:spAutoFit/>
          </a:bodyPr>
          <a:lstStyle/>
          <a:p>
            <a:r>
              <a:rPr lang="en-US" dirty="0"/>
              <a:t>Volts</a:t>
            </a:r>
          </a:p>
        </p:txBody>
      </p:sp>
    </p:spTree>
    <p:extLst>
      <p:ext uri="{BB962C8B-B14F-4D97-AF65-F5344CB8AC3E}">
        <p14:creationId xmlns:p14="http://schemas.microsoft.com/office/powerpoint/2010/main" val="2633790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3" name="Rectangle 13">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6D7A05-BBD4-A06F-9DA7-4A9D2E282212}"/>
              </a:ext>
            </a:extLst>
          </p:cNvPr>
          <p:cNvSpPr>
            <a:spLocks noGrp="1"/>
          </p:cNvSpPr>
          <p:nvPr>
            <p:ph type="title"/>
          </p:nvPr>
        </p:nvSpPr>
        <p:spPr>
          <a:xfrm>
            <a:off x="685800" y="899024"/>
            <a:ext cx="3076032" cy="3914947"/>
          </a:xfrm>
        </p:spPr>
        <p:txBody>
          <a:bodyPr vert="horz" lIns="91440" tIns="45720" rIns="91440" bIns="45720" rtlCol="0" anchor="t">
            <a:normAutofit/>
          </a:bodyPr>
          <a:lstStyle/>
          <a:p>
            <a:r>
              <a:rPr lang="en-US" sz="3400"/>
              <a:t>Reaction Wheel Temperature</a:t>
            </a:r>
          </a:p>
        </p:txBody>
      </p:sp>
      <p:cxnSp>
        <p:nvCxnSpPr>
          <p:cNvPr id="16" name="Straight Connector 15">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371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62351D86-0E9E-FB5A-FF5F-B1F259BCE4B4}"/>
              </a:ext>
            </a:extLst>
          </p:cNvPr>
          <p:cNvPicPr>
            <a:picLocks noGrp="1" noChangeAspect="1"/>
          </p:cNvPicPr>
          <p:nvPr>
            <p:ph idx="1"/>
          </p:nvPr>
        </p:nvPicPr>
        <p:blipFill>
          <a:blip r:embed="rId2"/>
          <a:stretch>
            <a:fillRect/>
          </a:stretch>
        </p:blipFill>
        <p:spPr>
          <a:xfrm>
            <a:off x="4038600" y="1388461"/>
            <a:ext cx="7353299" cy="4081080"/>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728F385D-1908-A79D-C642-1CD9680A813A}"/>
                  </a:ext>
                </a:extLst>
              </p14:cNvPr>
              <p14:cNvContentPartPr/>
              <p14:nvPr/>
            </p14:nvContentPartPr>
            <p14:xfrm>
              <a:off x="4164095" y="3186891"/>
              <a:ext cx="19080" cy="317160"/>
            </p14:xfrm>
          </p:contentPart>
        </mc:Choice>
        <mc:Fallback>
          <p:pic>
            <p:nvPicPr>
              <p:cNvPr id="6" name="Ink 5">
                <a:extLst>
                  <a:ext uri="{FF2B5EF4-FFF2-40B4-BE49-F238E27FC236}">
                    <a16:creationId xmlns:a16="http://schemas.microsoft.com/office/drawing/2014/main" id="{728F385D-1908-A79D-C642-1CD9680A813A}"/>
                  </a:ext>
                </a:extLst>
              </p:cNvPr>
              <p:cNvPicPr/>
              <p:nvPr/>
            </p:nvPicPr>
            <p:blipFill>
              <a:blip r:embed="rId4"/>
              <a:stretch>
                <a:fillRect/>
              </a:stretch>
            </p:blipFill>
            <p:spPr>
              <a:xfrm>
                <a:off x="4101455" y="3123891"/>
                <a:ext cx="144720" cy="442800"/>
              </a:xfrm>
              <a:prstGeom prst="rect">
                <a:avLst/>
              </a:prstGeom>
            </p:spPr>
          </p:pic>
        </mc:Fallback>
      </mc:AlternateContent>
      <p:sp>
        <p:nvSpPr>
          <p:cNvPr id="7" name="TextBox 6">
            <a:extLst>
              <a:ext uri="{FF2B5EF4-FFF2-40B4-BE49-F238E27FC236}">
                <a16:creationId xmlns:a16="http://schemas.microsoft.com/office/drawing/2014/main" id="{DD4017D5-A670-D98D-EEF5-556E33C7BE71}"/>
              </a:ext>
            </a:extLst>
          </p:cNvPr>
          <p:cNvSpPr txBox="1"/>
          <p:nvPr/>
        </p:nvSpPr>
        <p:spPr>
          <a:xfrm rot="16200000">
            <a:off x="3161565" y="3160805"/>
            <a:ext cx="1754070" cy="369332"/>
          </a:xfrm>
          <a:prstGeom prst="rect">
            <a:avLst/>
          </a:prstGeom>
          <a:noFill/>
        </p:spPr>
        <p:txBody>
          <a:bodyPr wrap="none" rtlCol="0">
            <a:spAutoFit/>
          </a:bodyPr>
          <a:lstStyle/>
          <a:p>
            <a:r>
              <a:rPr lang="en-US" dirty="0"/>
              <a:t>Degrees Celsius</a:t>
            </a:r>
          </a:p>
        </p:txBody>
      </p:sp>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B781D7B4-6F11-2104-0036-9BD71A99BE15}"/>
                  </a:ext>
                </a:extLst>
              </p14:cNvPr>
              <p14:cNvContentPartPr/>
              <p14:nvPr/>
            </p14:nvContentPartPr>
            <p14:xfrm>
              <a:off x="7884335" y="1583811"/>
              <a:ext cx="63360" cy="37080"/>
            </p14:xfrm>
          </p:contentPart>
        </mc:Choice>
        <mc:Fallback>
          <p:pic>
            <p:nvPicPr>
              <p:cNvPr id="9" name="Ink 8">
                <a:extLst>
                  <a:ext uri="{FF2B5EF4-FFF2-40B4-BE49-F238E27FC236}">
                    <a16:creationId xmlns:a16="http://schemas.microsoft.com/office/drawing/2014/main" id="{B781D7B4-6F11-2104-0036-9BD71A99BE15}"/>
                  </a:ext>
                </a:extLst>
              </p:cNvPr>
              <p:cNvPicPr/>
              <p:nvPr/>
            </p:nvPicPr>
            <p:blipFill>
              <a:blip r:embed="rId6"/>
              <a:stretch>
                <a:fillRect/>
              </a:stretch>
            </p:blipFill>
            <p:spPr>
              <a:xfrm>
                <a:off x="7875335" y="1575171"/>
                <a:ext cx="8100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2" name="Ink 21">
                <a:extLst>
                  <a:ext uri="{FF2B5EF4-FFF2-40B4-BE49-F238E27FC236}">
                    <a16:creationId xmlns:a16="http://schemas.microsoft.com/office/drawing/2014/main" id="{BFC59D5A-6E7C-9D27-304F-19F0E3AD5A20}"/>
                  </a:ext>
                </a:extLst>
              </p14:cNvPr>
              <p14:cNvContentPartPr/>
              <p14:nvPr/>
            </p14:nvContentPartPr>
            <p14:xfrm>
              <a:off x="8350175" y="1467171"/>
              <a:ext cx="618480" cy="145440"/>
            </p14:xfrm>
          </p:contentPart>
        </mc:Choice>
        <mc:Fallback>
          <p:pic>
            <p:nvPicPr>
              <p:cNvPr id="22" name="Ink 21">
                <a:extLst>
                  <a:ext uri="{FF2B5EF4-FFF2-40B4-BE49-F238E27FC236}">
                    <a16:creationId xmlns:a16="http://schemas.microsoft.com/office/drawing/2014/main" id="{BFC59D5A-6E7C-9D27-304F-19F0E3AD5A20}"/>
                  </a:ext>
                </a:extLst>
              </p:cNvPr>
              <p:cNvPicPr/>
              <p:nvPr/>
            </p:nvPicPr>
            <p:blipFill>
              <a:blip r:embed="rId8"/>
              <a:stretch>
                <a:fillRect/>
              </a:stretch>
            </p:blipFill>
            <p:spPr>
              <a:xfrm>
                <a:off x="8341535" y="1458171"/>
                <a:ext cx="636120" cy="163080"/>
              </a:xfrm>
              <a:prstGeom prst="rect">
                <a:avLst/>
              </a:prstGeom>
            </p:spPr>
          </p:pic>
        </mc:Fallback>
      </mc:AlternateContent>
      <p:grpSp>
        <p:nvGrpSpPr>
          <p:cNvPr id="26" name="Group 25">
            <a:extLst>
              <a:ext uri="{FF2B5EF4-FFF2-40B4-BE49-F238E27FC236}">
                <a16:creationId xmlns:a16="http://schemas.microsoft.com/office/drawing/2014/main" id="{ED64F8DF-8287-7FA9-A085-8311D7A335FC}"/>
              </a:ext>
            </a:extLst>
          </p:cNvPr>
          <p:cNvGrpSpPr/>
          <p:nvPr/>
        </p:nvGrpSpPr>
        <p:grpSpPr>
          <a:xfrm>
            <a:off x="6907295" y="1429731"/>
            <a:ext cx="2005560" cy="182160"/>
            <a:chOff x="6907295" y="1429731"/>
            <a:chExt cx="2005560" cy="182160"/>
          </a:xfrm>
        </p:grpSpPr>
        <mc:AlternateContent xmlns:mc="http://schemas.openxmlformats.org/markup-compatibility/2006">
          <mc:Choice xmlns:p14="http://schemas.microsoft.com/office/powerpoint/2010/main" Requires="p14">
            <p:contentPart p14:bwMode="auto" r:id="rId9">
              <p14:nvContentPartPr>
                <p14:cNvPr id="11" name="Ink 10">
                  <a:extLst>
                    <a:ext uri="{FF2B5EF4-FFF2-40B4-BE49-F238E27FC236}">
                      <a16:creationId xmlns:a16="http://schemas.microsoft.com/office/drawing/2014/main" id="{A77A4F0C-635B-D2E9-897E-28A34CB7ADC9}"/>
                    </a:ext>
                  </a:extLst>
                </p14:cNvPr>
                <p14:cNvContentPartPr/>
                <p14:nvPr/>
              </p14:nvContentPartPr>
              <p14:xfrm>
                <a:off x="7919975" y="1574811"/>
                <a:ext cx="54720" cy="27000"/>
              </p14:xfrm>
            </p:contentPart>
          </mc:Choice>
          <mc:Fallback>
            <p:pic>
              <p:nvPicPr>
                <p:cNvPr id="11" name="Ink 10">
                  <a:extLst>
                    <a:ext uri="{FF2B5EF4-FFF2-40B4-BE49-F238E27FC236}">
                      <a16:creationId xmlns:a16="http://schemas.microsoft.com/office/drawing/2014/main" id="{A77A4F0C-635B-D2E9-897E-28A34CB7ADC9}"/>
                    </a:ext>
                  </a:extLst>
                </p:cNvPr>
                <p:cNvPicPr/>
                <p:nvPr/>
              </p:nvPicPr>
              <p:blipFill>
                <a:blip r:embed="rId10"/>
                <a:stretch>
                  <a:fillRect/>
                </a:stretch>
              </p:blipFill>
              <p:spPr>
                <a:xfrm>
                  <a:off x="7911335" y="1566171"/>
                  <a:ext cx="7236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3" name="Ink 12">
                  <a:extLst>
                    <a:ext uri="{FF2B5EF4-FFF2-40B4-BE49-F238E27FC236}">
                      <a16:creationId xmlns:a16="http://schemas.microsoft.com/office/drawing/2014/main" id="{7FFD387A-A2BB-65C2-6811-DAA395904993}"/>
                    </a:ext>
                  </a:extLst>
                </p14:cNvPr>
                <p14:cNvContentPartPr/>
                <p14:nvPr/>
              </p14:nvContentPartPr>
              <p14:xfrm>
                <a:off x="7976135" y="1611531"/>
                <a:ext cx="24840" cy="360"/>
              </p14:xfrm>
            </p:contentPart>
          </mc:Choice>
          <mc:Fallback>
            <p:pic>
              <p:nvPicPr>
                <p:cNvPr id="13" name="Ink 12">
                  <a:extLst>
                    <a:ext uri="{FF2B5EF4-FFF2-40B4-BE49-F238E27FC236}">
                      <a16:creationId xmlns:a16="http://schemas.microsoft.com/office/drawing/2014/main" id="{7FFD387A-A2BB-65C2-6811-DAA395904993}"/>
                    </a:ext>
                  </a:extLst>
                </p:cNvPr>
                <p:cNvPicPr/>
                <p:nvPr/>
              </p:nvPicPr>
              <p:blipFill>
                <a:blip r:embed="rId12"/>
                <a:stretch>
                  <a:fillRect/>
                </a:stretch>
              </p:blipFill>
              <p:spPr>
                <a:xfrm>
                  <a:off x="7967135" y="1602531"/>
                  <a:ext cx="424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5" name="Ink 14">
                  <a:extLst>
                    <a:ext uri="{FF2B5EF4-FFF2-40B4-BE49-F238E27FC236}">
                      <a16:creationId xmlns:a16="http://schemas.microsoft.com/office/drawing/2014/main" id="{579A5970-AD67-5EF8-CEB0-D9CFDE6A165C}"/>
                    </a:ext>
                  </a:extLst>
                </p14:cNvPr>
                <p14:cNvContentPartPr/>
                <p14:nvPr/>
              </p14:nvContentPartPr>
              <p14:xfrm>
                <a:off x="7896215" y="1611531"/>
                <a:ext cx="62280" cy="360"/>
              </p14:xfrm>
            </p:contentPart>
          </mc:Choice>
          <mc:Fallback>
            <p:pic>
              <p:nvPicPr>
                <p:cNvPr id="15" name="Ink 14">
                  <a:extLst>
                    <a:ext uri="{FF2B5EF4-FFF2-40B4-BE49-F238E27FC236}">
                      <a16:creationId xmlns:a16="http://schemas.microsoft.com/office/drawing/2014/main" id="{579A5970-AD67-5EF8-CEB0-D9CFDE6A165C}"/>
                    </a:ext>
                  </a:extLst>
                </p:cNvPr>
                <p:cNvPicPr/>
                <p:nvPr/>
              </p:nvPicPr>
              <p:blipFill>
                <a:blip r:embed="rId14"/>
                <a:stretch>
                  <a:fillRect/>
                </a:stretch>
              </p:blipFill>
              <p:spPr>
                <a:xfrm>
                  <a:off x="7887215" y="1602531"/>
                  <a:ext cx="799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4" name="Ink 23">
                  <a:extLst>
                    <a:ext uri="{FF2B5EF4-FFF2-40B4-BE49-F238E27FC236}">
                      <a16:creationId xmlns:a16="http://schemas.microsoft.com/office/drawing/2014/main" id="{E9353517-1E9C-6393-533D-3F964ABB93CE}"/>
                    </a:ext>
                  </a:extLst>
                </p14:cNvPr>
                <p14:cNvContentPartPr/>
                <p14:nvPr/>
              </p14:nvContentPartPr>
              <p14:xfrm>
                <a:off x="6907295" y="1429731"/>
                <a:ext cx="2005560" cy="92160"/>
              </p14:xfrm>
            </p:contentPart>
          </mc:Choice>
          <mc:Fallback>
            <p:pic>
              <p:nvPicPr>
                <p:cNvPr id="24" name="Ink 23">
                  <a:extLst>
                    <a:ext uri="{FF2B5EF4-FFF2-40B4-BE49-F238E27FC236}">
                      <a16:creationId xmlns:a16="http://schemas.microsoft.com/office/drawing/2014/main" id="{E9353517-1E9C-6393-533D-3F964ABB93CE}"/>
                    </a:ext>
                  </a:extLst>
                </p:cNvPr>
                <p:cNvPicPr/>
                <p:nvPr/>
              </p:nvPicPr>
              <p:blipFill>
                <a:blip r:embed="rId16"/>
                <a:stretch>
                  <a:fillRect/>
                </a:stretch>
              </p:blipFill>
              <p:spPr>
                <a:xfrm>
                  <a:off x="6844655" y="1366731"/>
                  <a:ext cx="213120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5" name="Ink 24">
                  <a:extLst>
                    <a:ext uri="{FF2B5EF4-FFF2-40B4-BE49-F238E27FC236}">
                      <a16:creationId xmlns:a16="http://schemas.microsoft.com/office/drawing/2014/main" id="{867AF904-46D4-C73E-CB0C-00DEE3F6FF70}"/>
                    </a:ext>
                  </a:extLst>
                </p14:cNvPr>
                <p14:cNvContentPartPr/>
                <p14:nvPr/>
              </p14:nvContentPartPr>
              <p14:xfrm>
                <a:off x="7052375" y="1556811"/>
                <a:ext cx="217800" cy="9720"/>
              </p14:xfrm>
            </p:contentPart>
          </mc:Choice>
          <mc:Fallback>
            <p:pic>
              <p:nvPicPr>
                <p:cNvPr id="25" name="Ink 24">
                  <a:extLst>
                    <a:ext uri="{FF2B5EF4-FFF2-40B4-BE49-F238E27FC236}">
                      <a16:creationId xmlns:a16="http://schemas.microsoft.com/office/drawing/2014/main" id="{867AF904-46D4-C73E-CB0C-00DEE3F6FF70}"/>
                    </a:ext>
                  </a:extLst>
                </p:cNvPr>
                <p:cNvPicPr/>
                <p:nvPr/>
              </p:nvPicPr>
              <p:blipFill>
                <a:blip r:embed="rId18"/>
                <a:stretch>
                  <a:fillRect/>
                </a:stretch>
              </p:blipFill>
              <p:spPr>
                <a:xfrm>
                  <a:off x="6989735" y="1493811"/>
                  <a:ext cx="343440" cy="135360"/>
                </a:xfrm>
                <a:prstGeom prst="rect">
                  <a:avLst/>
                </a:prstGeom>
              </p:spPr>
            </p:pic>
          </mc:Fallback>
        </mc:AlternateContent>
      </p:grpSp>
      <p:sp>
        <p:nvSpPr>
          <p:cNvPr id="27" name="TextBox 26">
            <a:extLst>
              <a:ext uri="{FF2B5EF4-FFF2-40B4-BE49-F238E27FC236}">
                <a16:creationId xmlns:a16="http://schemas.microsoft.com/office/drawing/2014/main" id="{AD1E773D-9623-D92A-22EC-713785BAF805}"/>
              </a:ext>
            </a:extLst>
          </p:cNvPr>
          <p:cNvSpPr txBox="1"/>
          <p:nvPr/>
        </p:nvSpPr>
        <p:spPr>
          <a:xfrm>
            <a:off x="6382693" y="1258432"/>
            <a:ext cx="3050002" cy="369332"/>
          </a:xfrm>
          <a:prstGeom prst="rect">
            <a:avLst/>
          </a:prstGeom>
          <a:noFill/>
        </p:spPr>
        <p:txBody>
          <a:bodyPr wrap="none" rtlCol="0">
            <a:spAutoFit/>
          </a:bodyPr>
          <a:lstStyle/>
          <a:p>
            <a:r>
              <a:rPr lang="en-US" dirty="0"/>
              <a:t>Reaction Wheel Temperature</a:t>
            </a:r>
          </a:p>
        </p:txBody>
      </p:sp>
    </p:spTree>
    <p:extLst>
      <p:ext uri="{BB962C8B-B14F-4D97-AF65-F5344CB8AC3E}">
        <p14:creationId xmlns:p14="http://schemas.microsoft.com/office/powerpoint/2010/main" val="3102446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7E197-5058-8491-3165-89CD4FCCD781}"/>
              </a:ext>
            </a:extLst>
          </p:cNvPr>
          <p:cNvSpPr>
            <a:spLocks noGrp="1"/>
          </p:cNvSpPr>
          <p:nvPr>
            <p:ph type="title"/>
          </p:nvPr>
        </p:nvSpPr>
        <p:spPr>
          <a:xfrm>
            <a:off x="685800" y="899024"/>
            <a:ext cx="3076032" cy="3914947"/>
          </a:xfrm>
        </p:spPr>
        <p:txBody>
          <a:bodyPr vert="horz" lIns="91440" tIns="45720" rIns="91440" bIns="45720" rtlCol="0" anchor="t">
            <a:normAutofit/>
          </a:bodyPr>
          <a:lstStyle/>
          <a:p>
            <a:r>
              <a:rPr lang="en-US" dirty="0"/>
              <a:t>Confusion Matrix</a:t>
            </a:r>
          </a:p>
        </p:txBody>
      </p:sp>
      <p:cxnSp>
        <p:nvCxnSpPr>
          <p:cNvPr id="16" name="Straight Connector 15">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371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38A44BCB-927D-EF80-B010-7DC57726F37E}"/>
              </a:ext>
            </a:extLst>
          </p:cNvPr>
          <p:cNvPicPr>
            <a:picLocks noGrp="1" noChangeAspect="1"/>
          </p:cNvPicPr>
          <p:nvPr>
            <p:ph idx="1"/>
          </p:nvPr>
        </p:nvPicPr>
        <p:blipFill>
          <a:blip r:embed="rId3"/>
          <a:stretch>
            <a:fillRect/>
          </a:stretch>
        </p:blipFill>
        <p:spPr>
          <a:xfrm>
            <a:off x="4385895" y="723901"/>
            <a:ext cx="6658708" cy="5410200"/>
          </a:xfrm>
          <a:prstGeom prst="rect">
            <a:avLst/>
          </a:prstGeom>
        </p:spPr>
      </p:pic>
      <p:sp>
        <p:nvSpPr>
          <p:cNvPr id="6" name="Arrow: Right 5">
            <a:extLst>
              <a:ext uri="{FF2B5EF4-FFF2-40B4-BE49-F238E27FC236}">
                <a16:creationId xmlns:a16="http://schemas.microsoft.com/office/drawing/2014/main" id="{8032F0FF-E2CA-44B0-8665-9425CC801F3B}"/>
              </a:ext>
            </a:extLst>
          </p:cNvPr>
          <p:cNvSpPr/>
          <p:nvPr/>
        </p:nvSpPr>
        <p:spPr>
          <a:xfrm rot="20483658">
            <a:off x="3706879" y="2161719"/>
            <a:ext cx="1257300" cy="4572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6B18CCA-127C-C217-0A16-EF8D4862FD51}"/>
              </a:ext>
            </a:extLst>
          </p:cNvPr>
          <p:cNvSpPr txBox="1"/>
          <p:nvPr/>
        </p:nvSpPr>
        <p:spPr>
          <a:xfrm>
            <a:off x="2006343" y="2487165"/>
            <a:ext cx="1660455" cy="369332"/>
          </a:xfrm>
          <a:prstGeom prst="rect">
            <a:avLst/>
          </a:prstGeom>
          <a:noFill/>
        </p:spPr>
        <p:txBody>
          <a:bodyPr wrap="none" rtlCol="0">
            <a:spAutoFit/>
          </a:bodyPr>
          <a:lstStyle/>
          <a:p>
            <a:r>
              <a:rPr lang="en-US" dirty="0"/>
              <a:t>True Negatives</a:t>
            </a:r>
          </a:p>
        </p:txBody>
      </p:sp>
      <p:sp>
        <p:nvSpPr>
          <p:cNvPr id="8" name="Arrow: Right 7">
            <a:extLst>
              <a:ext uri="{FF2B5EF4-FFF2-40B4-BE49-F238E27FC236}">
                <a16:creationId xmlns:a16="http://schemas.microsoft.com/office/drawing/2014/main" id="{5C6CEF4A-DC5A-550E-D1AB-914F81573FB4}"/>
              </a:ext>
            </a:extLst>
          </p:cNvPr>
          <p:cNvSpPr/>
          <p:nvPr/>
        </p:nvSpPr>
        <p:spPr>
          <a:xfrm rot="20483658">
            <a:off x="3706878" y="4373931"/>
            <a:ext cx="1257300" cy="4572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D327B7D-A2D1-2B0A-DBA8-F7BAA35B7DC0}"/>
              </a:ext>
            </a:extLst>
          </p:cNvPr>
          <p:cNvSpPr txBox="1"/>
          <p:nvPr/>
        </p:nvSpPr>
        <p:spPr>
          <a:xfrm>
            <a:off x="2065169" y="4663405"/>
            <a:ext cx="1705147" cy="369332"/>
          </a:xfrm>
          <a:prstGeom prst="rect">
            <a:avLst/>
          </a:prstGeom>
          <a:noFill/>
        </p:spPr>
        <p:txBody>
          <a:bodyPr wrap="none" rtlCol="0">
            <a:spAutoFit/>
          </a:bodyPr>
          <a:lstStyle/>
          <a:p>
            <a:r>
              <a:rPr lang="en-US" dirty="0"/>
              <a:t>False Negatives</a:t>
            </a:r>
          </a:p>
        </p:txBody>
      </p:sp>
      <mc:AlternateContent xmlns:mc="http://schemas.openxmlformats.org/markup-compatibility/2006">
        <mc:Choice xmlns:p14="http://schemas.microsoft.com/office/powerpoint/2010/main" Requires="p14">
          <p:contentPart p14:bwMode="auto" r:id="rId4">
            <p14:nvContentPartPr>
              <p14:cNvPr id="11" name="Ink 10">
                <a:extLst>
                  <a:ext uri="{FF2B5EF4-FFF2-40B4-BE49-F238E27FC236}">
                    <a16:creationId xmlns:a16="http://schemas.microsoft.com/office/drawing/2014/main" id="{91318494-31D9-43B0-46C6-B730C0EC92EE}"/>
                  </a:ext>
                </a:extLst>
              </p14:cNvPr>
              <p14:cNvContentPartPr/>
              <p14:nvPr/>
            </p14:nvContentPartPr>
            <p14:xfrm>
              <a:off x="6415560" y="860160"/>
              <a:ext cx="1919520" cy="101160"/>
            </p14:xfrm>
          </p:contentPart>
        </mc:Choice>
        <mc:Fallback>
          <p:pic>
            <p:nvPicPr>
              <p:cNvPr id="11" name="Ink 10">
                <a:extLst>
                  <a:ext uri="{FF2B5EF4-FFF2-40B4-BE49-F238E27FC236}">
                    <a16:creationId xmlns:a16="http://schemas.microsoft.com/office/drawing/2014/main" id="{91318494-31D9-43B0-46C6-B730C0EC92EE}"/>
                  </a:ext>
                </a:extLst>
              </p:cNvPr>
              <p:cNvPicPr/>
              <p:nvPr/>
            </p:nvPicPr>
            <p:blipFill>
              <a:blip r:embed="rId5"/>
              <a:stretch>
                <a:fillRect/>
              </a:stretch>
            </p:blipFill>
            <p:spPr>
              <a:xfrm>
                <a:off x="6352920" y="797160"/>
                <a:ext cx="204516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3" name="Ink 12">
                <a:extLst>
                  <a:ext uri="{FF2B5EF4-FFF2-40B4-BE49-F238E27FC236}">
                    <a16:creationId xmlns:a16="http://schemas.microsoft.com/office/drawing/2014/main" id="{B7C3A011-A613-E77C-96B6-A80D8257EE1A}"/>
                  </a:ext>
                </a:extLst>
              </p14:cNvPr>
              <p14:cNvContentPartPr/>
              <p14:nvPr/>
            </p14:nvContentPartPr>
            <p14:xfrm>
              <a:off x="6225480" y="5576880"/>
              <a:ext cx="360" cy="115560"/>
            </p14:xfrm>
          </p:contentPart>
        </mc:Choice>
        <mc:Fallback>
          <p:pic>
            <p:nvPicPr>
              <p:cNvPr id="13" name="Ink 12">
                <a:extLst>
                  <a:ext uri="{FF2B5EF4-FFF2-40B4-BE49-F238E27FC236}">
                    <a16:creationId xmlns:a16="http://schemas.microsoft.com/office/drawing/2014/main" id="{B7C3A011-A613-E77C-96B6-A80D8257EE1A}"/>
                  </a:ext>
                </a:extLst>
              </p:cNvPr>
              <p:cNvPicPr/>
              <p:nvPr/>
            </p:nvPicPr>
            <p:blipFill>
              <a:blip r:embed="rId7"/>
              <a:stretch>
                <a:fillRect/>
              </a:stretch>
            </p:blipFill>
            <p:spPr>
              <a:xfrm>
                <a:off x="6162480" y="5513880"/>
                <a:ext cx="12600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5" name="Ink 14">
                <a:extLst>
                  <a:ext uri="{FF2B5EF4-FFF2-40B4-BE49-F238E27FC236}">
                    <a16:creationId xmlns:a16="http://schemas.microsoft.com/office/drawing/2014/main" id="{D75E9C79-2C0A-097B-2BF0-834C9ADF625A}"/>
                  </a:ext>
                </a:extLst>
              </p14:cNvPr>
              <p14:cNvContentPartPr/>
              <p14:nvPr/>
            </p14:nvContentPartPr>
            <p14:xfrm>
              <a:off x="8827560" y="5638440"/>
              <a:ext cx="370440" cy="69120"/>
            </p14:xfrm>
          </p:contentPart>
        </mc:Choice>
        <mc:Fallback>
          <p:pic>
            <p:nvPicPr>
              <p:cNvPr id="15" name="Ink 14">
                <a:extLst>
                  <a:ext uri="{FF2B5EF4-FFF2-40B4-BE49-F238E27FC236}">
                    <a16:creationId xmlns:a16="http://schemas.microsoft.com/office/drawing/2014/main" id="{D75E9C79-2C0A-097B-2BF0-834C9ADF625A}"/>
                  </a:ext>
                </a:extLst>
              </p:cNvPr>
              <p:cNvPicPr/>
              <p:nvPr/>
            </p:nvPicPr>
            <p:blipFill>
              <a:blip r:embed="rId9"/>
              <a:stretch>
                <a:fillRect/>
              </a:stretch>
            </p:blipFill>
            <p:spPr>
              <a:xfrm>
                <a:off x="8764560" y="5575800"/>
                <a:ext cx="496080" cy="194760"/>
              </a:xfrm>
              <a:prstGeom prst="rect">
                <a:avLst/>
              </a:prstGeom>
            </p:spPr>
          </p:pic>
        </mc:Fallback>
      </mc:AlternateContent>
      <p:grpSp>
        <p:nvGrpSpPr>
          <p:cNvPr id="19" name="Group 18">
            <a:extLst>
              <a:ext uri="{FF2B5EF4-FFF2-40B4-BE49-F238E27FC236}">
                <a16:creationId xmlns:a16="http://schemas.microsoft.com/office/drawing/2014/main" id="{AEC966EF-168C-1510-A34B-E5C51FBF1CCC}"/>
              </a:ext>
            </a:extLst>
          </p:cNvPr>
          <p:cNvGrpSpPr/>
          <p:nvPr/>
        </p:nvGrpSpPr>
        <p:grpSpPr>
          <a:xfrm>
            <a:off x="8572320" y="5547360"/>
            <a:ext cx="30960" cy="213480"/>
            <a:chOff x="8572320" y="5547360"/>
            <a:chExt cx="30960" cy="213480"/>
          </a:xfrm>
        </p:grpSpPr>
        <mc:AlternateContent xmlns:mc="http://schemas.openxmlformats.org/markup-compatibility/2006">
          <mc:Choice xmlns:p14="http://schemas.microsoft.com/office/powerpoint/2010/main" Requires="p14">
            <p:contentPart p14:bwMode="auto" r:id="rId10">
              <p14:nvContentPartPr>
                <p14:cNvPr id="17" name="Ink 16">
                  <a:extLst>
                    <a:ext uri="{FF2B5EF4-FFF2-40B4-BE49-F238E27FC236}">
                      <a16:creationId xmlns:a16="http://schemas.microsoft.com/office/drawing/2014/main" id="{CA7B84E1-FE32-4986-72A0-5FF871C7BF32}"/>
                    </a:ext>
                  </a:extLst>
                </p14:cNvPr>
                <p14:cNvContentPartPr/>
                <p14:nvPr/>
              </p14:nvContentPartPr>
              <p14:xfrm>
                <a:off x="8572320" y="5547360"/>
                <a:ext cx="23760" cy="106920"/>
              </p14:xfrm>
            </p:contentPart>
          </mc:Choice>
          <mc:Fallback>
            <p:pic>
              <p:nvPicPr>
                <p:cNvPr id="17" name="Ink 16">
                  <a:extLst>
                    <a:ext uri="{FF2B5EF4-FFF2-40B4-BE49-F238E27FC236}">
                      <a16:creationId xmlns:a16="http://schemas.microsoft.com/office/drawing/2014/main" id="{CA7B84E1-FE32-4986-72A0-5FF871C7BF32}"/>
                    </a:ext>
                  </a:extLst>
                </p:cNvPr>
                <p:cNvPicPr/>
                <p:nvPr/>
              </p:nvPicPr>
              <p:blipFill>
                <a:blip r:embed="rId11"/>
                <a:stretch>
                  <a:fillRect/>
                </a:stretch>
              </p:blipFill>
              <p:spPr>
                <a:xfrm>
                  <a:off x="8509320" y="5484360"/>
                  <a:ext cx="14940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8" name="Ink 17">
                  <a:extLst>
                    <a:ext uri="{FF2B5EF4-FFF2-40B4-BE49-F238E27FC236}">
                      <a16:creationId xmlns:a16="http://schemas.microsoft.com/office/drawing/2014/main" id="{23F80E3D-AA1F-0C25-729E-337E9339E2B4}"/>
                    </a:ext>
                  </a:extLst>
                </p14:cNvPr>
                <p14:cNvContentPartPr/>
                <p14:nvPr/>
              </p14:nvContentPartPr>
              <p14:xfrm>
                <a:off x="8602920" y="5760480"/>
                <a:ext cx="360" cy="360"/>
              </p14:xfrm>
            </p:contentPart>
          </mc:Choice>
          <mc:Fallback>
            <p:pic>
              <p:nvPicPr>
                <p:cNvPr id="18" name="Ink 17">
                  <a:extLst>
                    <a:ext uri="{FF2B5EF4-FFF2-40B4-BE49-F238E27FC236}">
                      <a16:creationId xmlns:a16="http://schemas.microsoft.com/office/drawing/2014/main" id="{23F80E3D-AA1F-0C25-729E-337E9339E2B4}"/>
                    </a:ext>
                  </a:extLst>
                </p:cNvPr>
                <p:cNvPicPr/>
                <p:nvPr/>
              </p:nvPicPr>
              <p:blipFill>
                <a:blip r:embed="rId13"/>
                <a:stretch>
                  <a:fillRect/>
                </a:stretch>
              </p:blipFill>
              <p:spPr>
                <a:xfrm>
                  <a:off x="8539920" y="5697480"/>
                  <a:ext cx="126000" cy="126000"/>
                </a:xfrm>
                <a:prstGeom prst="rect">
                  <a:avLst/>
                </a:prstGeom>
              </p:spPr>
            </p:pic>
          </mc:Fallback>
        </mc:AlternateContent>
      </p:grpSp>
      <p:sp>
        <p:nvSpPr>
          <p:cNvPr id="20" name="TextBox 19">
            <a:extLst>
              <a:ext uri="{FF2B5EF4-FFF2-40B4-BE49-F238E27FC236}">
                <a16:creationId xmlns:a16="http://schemas.microsoft.com/office/drawing/2014/main" id="{0EA1E20E-8FB3-AAE2-1D84-CCAAC50BFE9A}"/>
              </a:ext>
            </a:extLst>
          </p:cNvPr>
          <p:cNvSpPr txBox="1"/>
          <p:nvPr/>
        </p:nvSpPr>
        <p:spPr>
          <a:xfrm>
            <a:off x="8096077" y="5600820"/>
            <a:ext cx="1462965" cy="369332"/>
          </a:xfrm>
          <a:prstGeom prst="rect">
            <a:avLst/>
          </a:prstGeom>
          <a:noFill/>
        </p:spPr>
        <p:txBody>
          <a:bodyPr wrap="none" rtlCol="0">
            <a:spAutoFit/>
          </a:bodyPr>
          <a:lstStyle/>
          <a:p>
            <a:r>
              <a:rPr lang="en-US" dirty="0"/>
              <a:t>True Positive</a:t>
            </a:r>
          </a:p>
        </p:txBody>
      </p:sp>
      <p:sp>
        <p:nvSpPr>
          <p:cNvPr id="21" name="TextBox 20">
            <a:extLst>
              <a:ext uri="{FF2B5EF4-FFF2-40B4-BE49-F238E27FC236}">
                <a16:creationId xmlns:a16="http://schemas.microsoft.com/office/drawing/2014/main" id="{0FFE1B99-9B7A-6D54-5851-3A8959D5F8B5}"/>
              </a:ext>
            </a:extLst>
          </p:cNvPr>
          <p:cNvSpPr txBox="1"/>
          <p:nvPr/>
        </p:nvSpPr>
        <p:spPr>
          <a:xfrm>
            <a:off x="7715249" y="579259"/>
            <a:ext cx="1507657" cy="369332"/>
          </a:xfrm>
          <a:prstGeom prst="rect">
            <a:avLst/>
          </a:prstGeom>
          <a:noFill/>
        </p:spPr>
        <p:txBody>
          <a:bodyPr wrap="none" rtlCol="0">
            <a:spAutoFit/>
          </a:bodyPr>
          <a:lstStyle/>
          <a:p>
            <a:r>
              <a:rPr lang="en-US" dirty="0"/>
              <a:t>False Positive</a:t>
            </a:r>
          </a:p>
        </p:txBody>
      </p:sp>
    </p:spTree>
    <p:extLst>
      <p:ext uri="{BB962C8B-B14F-4D97-AF65-F5344CB8AC3E}">
        <p14:creationId xmlns:p14="http://schemas.microsoft.com/office/powerpoint/2010/main" val="1726812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A98BEA-9182-F270-3EFF-ABCF4788A4C9}"/>
              </a:ext>
            </a:extLst>
          </p:cNvPr>
          <p:cNvSpPr>
            <a:spLocks noGrp="1"/>
          </p:cNvSpPr>
          <p:nvPr>
            <p:ph type="title"/>
          </p:nvPr>
        </p:nvSpPr>
        <p:spPr>
          <a:xfrm>
            <a:off x="695324" y="897752"/>
            <a:ext cx="3601757" cy="1955927"/>
          </a:xfrm>
        </p:spPr>
        <p:txBody>
          <a:bodyPr>
            <a:normAutofit/>
          </a:bodyPr>
          <a:lstStyle/>
          <a:p>
            <a:r>
              <a:rPr lang="en-US" dirty="0"/>
              <a:t>Conclusion</a:t>
            </a:r>
          </a:p>
        </p:txBody>
      </p:sp>
      <p:cxnSp>
        <p:nvCxnSpPr>
          <p:cNvPr id="11" name="Straight Connector 10">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143695E-9682-F4D1-465F-BFA2C3B94462}"/>
              </a:ext>
            </a:extLst>
          </p:cNvPr>
          <p:cNvSpPr>
            <a:spLocks noGrp="1"/>
          </p:cNvSpPr>
          <p:nvPr>
            <p:ph idx="1"/>
          </p:nvPr>
        </p:nvSpPr>
        <p:spPr>
          <a:xfrm>
            <a:off x="683373" y="2853679"/>
            <a:ext cx="3613708" cy="3391733"/>
          </a:xfrm>
        </p:spPr>
        <p:txBody>
          <a:bodyPr>
            <a:normAutofit/>
          </a:bodyPr>
          <a:lstStyle/>
          <a:p>
            <a:r>
              <a:rPr lang="en-US" dirty="0"/>
              <a:t>Weight of features</a:t>
            </a:r>
          </a:p>
          <a:p>
            <a:r>
              <a:rPr lang="en-US" dirty="0"/>
              <a:t>Logistic Regression Model</a:t>
            </a:r>
          </a:p>
          <a:p>
            <a:r>
              <a:rPr lang="en-US" dirty="0"/>
              <a:t>What this means for telemetry analysis</a:t>
            </a:r>
          </a:p>
        </p:txBody>
      </p:sp>
      <p:pic>
        <p:nvPicPr>
          <p:cNvPr id="5" name="Picture 4" descr="Graph on document with pen">
            <a:extLst>
              <a:ext uri="{FF2B5EF4-FFF2-40B4-BE49-F238E27FC236}">
                <a16:creationId xmlns:a16="http://schemas.microsoft.com/office/drawing/2014/main" id="{74FA0DA4-DBBD-2417-70B8-779389A49569}"/>
              </a:ext>
            </a:extLst>
          </p:cNvPr>
          <p:cNvPicPr>
            <a:picLocks noChangeAspect="1"/>
          </p:cNvPicPr>
          <p:nvPr/>
        </p:nvPicPr>
        <p:blipFill rotWithShape="1">
          <a:blip r:embed="rId3"/>
          <a:srcRect l="21261" r="7538" b="-1"/>
          <a:stretch/>
        </p:blipFill>
        <p:spPr>
          <a:xfrm>
            <a:off x="4876800" y="10"/>
            <a:ext cx="7315200" cy="6857990"/>
          </a:xfrm>
          <a:prstGeom prst="rect">
            <a:avLst/>
          </a:prstGeom>
        </p:spPr>
      </p:pic>
    </p:spTree>
    <p:extLst>
      <p:ext uri="{BB962C8B-B14F-4D97-AF65-F5344CB8AC3E}">
        <p14:creationId xmlns:p14="http://schemas.microsoft.com/office/powerpoint/2010/main" val="502660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03CC1-E60B-BB98-7B78-190ACEAFA8C2}"/>
              </a:ext>
            </a:extLst>
          </p:cNvPr>
          <p:cNvSpPr>
            <a:spLocks noGrp="1"/>
          </p:cNvSpPr>
          <p:nvPr>
            <p:ph type="title"/>
          </p:nvPr>
        </p:nvSpPr>
        <p:spPr/>
        <p:txBody>
          <a:bodyPr/>
          <a:lstStyle/>
          <a:p>
            <a:r>
              <a:rPr lang="en-US" dirty="0"/>
              <a:t>Wrap-up</a:t>
            </a:r>
          </a:p>
        </p:txBody>
      </p:sp>
      <p:sp>
        <p:nvSpPr>
          <p:cNvPr id="3" name="Content Placeholder 2">
            <a:extLst>
              <a:ext uri="{FF2B5EF4-FFF2-40B4-BE49-F238E27FC236}">
                <a16:creationId xmlns:a16="http://schemas.microsoft.com/office/drawing/2014/main" id="{492347DA-6848-64E6-6282-4CD24CCBF5C7}"/>
              </a:ext>
            </a:extLst>
          </p:cNvPr>
          <p:cNvSpPr>
            <a:spLocks noGrp="1"/>
          </p:cNvSpPr>
          <p:nvPr>
            <p:ph idx="1"/>
          </p:nvPr>
        </p:nvSpPr>
        <p:spPr/>
        <p:txBody>
          <a:bodyPr/>
          <a:lstStyle/>
          <a:p>
            <a:r>
              <a:rPr lang="en-US" dirty="0">
                <a:hlinkClick r:id="rId2"/>
              </a:rPr>
              <a:t>London.Thomson_merriman@spaceforce.mil</a:t>
            </a:r>
            <a:endParaRPr lang="en-US" dirty="0"/>
          </a:p>
          <a:p>
            <a:r>
              <a:rPr lang="en-US" dirty="0" err="1"/>
              <a:t>Github</a:t>
            </a:r>
            <a:r>
              <a:rPr lang="en-US" dirty="0"/>
              <a:t> Repository: https://github.com/sys-usr/Satellite-Telemetry/tree/master</a:t>
            </a:r>
          </a:p>
          <a:p>
            <a:r>
              <a:rPr lang="en-US" dirty="0"/>
              <a:t>Questions?</a:t>
            </a:r>
          </a:p>
        </p:txBody>
      </p:sp>
    </p:spTree>
    <p:extLst>
      <p:ext uri="{BB962C8B-B14F-4D97-AF65-F5344CB8AC3E}">
        <p14:creationId xmlns:p14="http://schemas.microsoft.com/office/powerpoint/2010/main" val="33642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F228B0-23D3-94C3-9785-521BE251D58E}"/>
              </a:ext>
            </a:extLst>
          </p:cNvPr>
          <p:cNvSpPr>
            <a:spLocks noGrp="1"/>
          </p:cNvSpPr>
          <p:nvPr>
            <p:ph type="title"/>
          </p:nvPr>
        </p:nvSpPr>
        <p:spPr>
          <a:xfrm>
            <a:off x="7182541" y="870596"/>
            <a:ext cx="4484127" cy="3747820"/>
          </a:xfrm>
        </p:spPr>
        <p:txBody>
          <a:bodyPr vert="horz" lIns="91440" tIns="45720" rIns="91440" bIns="45720" rtlCol="0" anchor="t">
            <a:normAutofit/>
          </a:bodyPr>
          <a:lstStyle/>
          <a:p>
            <a:r>
              <a:rPr lang="en-US" sz="4600"/>
              <a:t>Receiver Operating Characteristic</a:t>
            </a:r>
          </a:p>
        </p:txBody>
      </p:sp>
      <p:pic>
        <p:nvPicPr>
          <p:cNvPr id="5" name="Content Placeholder 4">
            <a:extLst>
              <a:ext uri="{FF2B5EF4-FFF2-40B4-BE49-F238E27FC236}">
                <a16:creationId xmlns:a16="http://schemas.microsoft.com/office/drawing/2014/main" id="{B31317CD-D827-0ACF-CF15-9761007A7153}"/>
              </a:ext>
            </a:extLst>
          </p:cNvPr>
          <p:cNvPicPr>
            <a:picLocks noGrp="1" noChangeAspect="1"/>
          </p:cNvPicPr>
          <p:nvPr>
            <p:ph idx="1"/>
          </p:nvPr>
        </p:nvPicPr>
        <p:blipFill>
          <a:blip r:embed="rId2"/>
          <a:stretch>
            <a:fillRect/>
          </a:stretch>
        </p:blipFill>
        <p:spPr>
          <a:xfrm>
            <a:off x="800101" y="1086157"/>
            <a:ext cx="5857108" cy="4685685"/>
          </a:xfrm>
          <a:prstGeom prst="rect">
            <a:avLst/>
          </a:prstGeom>
        </p:spPr>
      </p:pic>
      <p:cxnSp>
        <p:nvCxnSpPr>
          <p:cNvPr id="16" name="Straight Connector 15">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152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8676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2B0826-FB4A-FB2D-27D0-DB70684C6ADF}"/>
              </a:ext>
            </a:extLst>
          </p:cNvPr>
          <p:cNvSpPr>
            <a:spLocks noGrp="1"/>
          </p:cNvSpPr>
          <p:nvPr>
            <p:ph type="title"/>
          </p:nvPr>
        </p:nvSpPr>
        <p:spPr>
          <a:xfrm>
            <a:off x="700087" y="909638"/>
            <a:ext cx="10691813" cy="1155618"/>
          </a:xfrm>
        </p:spPr>
        <p:txBody>
          <a:bodyPr>
            <a:normAutofit/>
          </a:bodyPr>
          <a:lstStyle/>
          <a:p>
            <a:r>
              <a:rPr lang="en-US" dirty="0"/>
              <a:t>Table of Contents</a:t>
            </a:r>
          </a:p>
        </p:txBody>
      </p:sp>
      <p:cxnSp>
        <p:nvCxnSpPr>
          <p:cNvPr id="11" name="Straight Connector 10">
            <a:extLst>
              <a:ext uri="{FF2B5EF4-FFF2-40B4-BE49-F238E27FC236}">
                <a16:creationId xmlns:a16="http://schemas.microsoft.com/office/drawing/2014/main" id="{AAD0195E-7F27-4D06-9427-0C121D721A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D74C2FC-3228-4FC1-B97B-87AD35508D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04931ADA-3BD0-7EC1-6C35-1E185BC22844}"/>
              </a:ext>
            </a:extLst>
          </p:cNvPr>
          <p:cNvGraphicFramePr>
            <a:graphicFrameLocks noGrp="1"/>
          </p:cNvGraphicFramePr>
          <p:nvPr>
            <p:ph idx="1"/>
            <p:extLst>
              <p:ext uri="{D42A27DB-BD31-4B8C-83A1-F6EECF244321}">
                <p14:modId xmlns:p14="http://schemas.microsoft.com/office/powerpoint/2010/main" val="649465830"/>
              </p:ext>
            </p:extLst>
          </p:nvPr>
        </p:nvGraphicFramePr>
        <p:xfrm>
          <a:off x="700088" y="2292350"/>
          <a:ext cx="10691812" cy="3636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03946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F21F77-2ECB-04AE-3B53-657E7277613C}"/>
              </a:ext>
            </a:extLst>
          </p:cNvPr>
          <p:cNvSpPr>
            <a:spLocks noGrp="1"/>
          </p:cNvSpPr>
          <p:nvPr>
            <p:ph type="title"/>
          </p:nvPr>
        </p:nvSpPr>
        <p:spPr>
          <a:xfrm>
            <a:off x="5604846" y="860615"/>
            <a:ext cx="5922279" cy="1272986"/>
          </a:xfrm>
        </p:spPr>
        <p:txBody>
          <a:bodyPr>
            <a:normAutofit/>
          </a:bodyPr>
          <a:lstStyle/>
          <a:p>
            <a:r>
              <a:rPr lang="en-US" dirty="0"/>
              <a:t>Important Definitions</a:t>
            </a:r>
          </a:p>
        </p:txBody>
      </p:sp>
      <p:pic>
        <p:nvPicPr>
          <p:cNvPr id="5" name="Picture 4" descr="A long row of satellite dishes in the sunset">
            <a:extLst>
              <a:ext uri="{FF2B5EF4-FFF2-40B4-BE49-F238E27FC236}">
                <a16:creationId xmlns:a16="http://schemas.microsoft.com/office/drawing/2014/main" id="{E076A188-18D0-130B-624C-8E3354419412}"/>
              </a:ext>
            </a:extLst>
          </p:cNvPr>
          <p:cNvPicPr>
            <a:picLocks noChangeAspect="1"/>
          </p:cNvPicPr>
          <p:nvPr/>
        </p:nvPicPr>
        <p:blipFill rotWithShape="1">
          <a:blip r:embed="rId3"/>
          <a:srcRect l="37502" r="15156" b="2"/>
          <a:stretch/>
        </p:blipFill>
        <p:spPr>
          <a:xfrm>
            <a:off x="20" y="-17929"/>
            <a:ext cx="4876780" cy="6875929"/>
          </a:xfrm>
          <a:prstGeom prst="rect">
            <a:avLst/>
          </a:prstGeom>
        </p:spPr>
      </p:pic>
      <p:cxnSp>
        <p:nvCxnSpPr>
          <p:cNvPr id="11" name="Straight Connector 10">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738013"/>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3C43BE0-67B9-1A23-F930-0B6D0CD21E57}"/>
              </a:ext>
            </a:extLst>
          </p:cNvPr>
          <p:cNvSpPr>
            <a:spLocks noGrp="1"/>
          </p:cNvSpPr>
          <p:nvPr>
            <p:ph idx="1"/>
          </p:nvPr>
        </p:nvSpPr>
        <p:spPr>
          <a:xfrm>
            <a:off x="5566943" y="2133600"/>
            <a:ext cx="6005933" cy="3774464"/>
          </a:xfrm>
        </p:spPr>
        <p:txBody>
          <a:bodyPr>
            <a:normAutofit/>
          </a:bodyPr>
          <a:lstStyle/>
          <a:p>
            <a:r>
              <a:rPr lang="en-US" dirty="0"/>
              <a:t>Telemetry</a:t>
            </a:r>
          </a:p>
          <a:p>
            <a:r>
              <a:rPr lang="en-US" dirty="0"/>
              <a:t>Satellite Bus</a:t>
            </a:r>
          </a:p>
          <a:p>
            <a:r>
              <a:rPr lang="en-US" dirty="0"/>
              <a:t>Reaction Wheel</a:t>
            </a:r>
          </a:p>
        </p:txBody>
      </p:sp>
      <p:cxnSp>
        <p:nvCxnSpPr>
          <p:cNvPr id="13" name="Straight Connector 12">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67967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455943-1429-F1F5-AA21-88FCACC3CAE8}"/>
              </a:ext>
            </a:extLst>
          </p:cNvPr>
          <p:cNvSpPr>
            <a:spLocks noGrp="1"/>
          </p:cNvSpPr>
          <p:nvPr>
            <p:ph type="title"/>
          </p:nvPr>
        </p:nvSpPr>
        <p:spPr>
          <a:xfrm>
            <a:off x="695324" y="615918"/>
            <a:ext cx="2152103" cy="4272816"/>
          </a:xfrm>
        </p:spPr>
        <p:txBody>
          <a:bodyPr>
            <a:normAutofit/>
          </a:bodyPr>
          <a:lstStyle/>
          <a:p>
            <a:r>
              <a:rPr lang="en-US" sz="2400"/>
              <a:t>Implications</a:t>
            </a:r>
          </a:p>
        </p:txBody>
      </p:sp>
      <p:cxnSp>
        <p:nvCxnSpPr>
          <p:cNvPr id="10" name="Straight Connector 9">
            <a:extLst>
              <a:ext uri="{FF2B5EF4-FFF2-40B4-BE49-F238E27FC236}">
                <a16:creationId xmlns:a16="http://schemas.microsoft.com/office/drawing/2014/main" id="{057DD543-A5CD-4348-8624-8B4E57DB5F8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228265" y="723900"/>
            <a:ext cx="0" cy="5410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832F6A1-2609-B438-033C-034F19284FB8}"/>
              </a:ext>
            </a:extLst>
          </p:cNvPr>
          <p:cNvSpPr>
            <a:spLocks noGrp="1"/>
          </p:cNvSpPr>
          <p:nvPr>
            <p:ph idx="1"/>
          </p:nvPr>
        </p:nvSpPr>
        <p:spPr>
          <a:xfrm>
            <a:off x="3918180" y="538843"/>
            <a:ext cx="7518024" cy="5758071"/>
          </a:xfrm>
        </p:spPr>
        <p:txBody>
          <a:bodyPr>
            <a:normAutofit/>
          </a:bodyPr>
          <a:lstStyle/>
          <a:p>
            <a:r>
              <a:rPr lang="en-US" sz="4000"/>
              <a:t>Missing Data</a:t>
            </a:r>
          </a:p>
          <a:p>
            <a:pPr lvl="1"/>
            <a:r>
              <a:rPr lang="en-US" sz="4000"/>
              <a:t>Not on cover</a:t>
            </a:r>
          </a:p>
          <a:p>
            <a:pPr lvl="1"/>
            <a:r>
              <a:rPr lang="en-US" sz="4000"/>
              <a:t>Bad data</a:t>
            </a:r>
          </a:p>
          <a:p>
            <a:r>
              <a:rPr lang="en-US" sz="4000"/>
              <a:t>Encryption</a:t>
            </a:r>
          </a:p>
          <a:p>
            <a:pPr lvl="1"/>
            <a:r>
              <a:rPr lang="en-US" sz="4000"/>
              <a:t>Cross referencing</a:t>
            </a:r>
          </a:p>
        </p:txBody>
      </p:sp>
    </p:spTree>
    <p:extLst>
      <p:ext uri="{BB962C8B-B14F-4D97-AF65-F5344CB8AC3E}">
        <p14:creationId xmlns:p14="http://schemas.microsoft.com/office/powerpoint/2010/main" val="2306625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454102-885C-E8A6-4F9B-31410354FCC7}"/>
              </a:ext>
            </a:extLst>
          </p:cNvPr>
          <p:cNvSpPr>
            <a:spLocks noGrp="1"/>
          </p:cNvSpPr>
          <p:nvPr>
            <p:ph type="title"/>
          </p:nvPr>
        </p:nvSpPr>
        <p:spPr>
          <a:xfrm>
            <a:off x="695324" y="615918"/>
            <a:ext cx="2152103" cy="4272816"/>
          </a:xfrm>
        </p:spPr>
        <p:txBody>
          <a:bodyPr>
            <a:normAutofit/>
          </a:bodyPr>
          <a:lstStyle/>
          <a:p>
            <a:r>
              <a:rPr lang="en-US" sz="2400"/>
              <a:t>The data</a:t>
            </a:r>
          </a:p>
        </p:txBody>
      </p:sp>
      <p:cxnSp>
        <p:nvCxnSpPr>
          <p:cNvPr id="10" name="Straight Connector 9">
            <a:extLst>
              <a:ext uri="{FF2B5EF4-FFF2-40B4-BE49-F238E27FC236}">
                <a16:creationId xmlns:a16="http://schemas.microsoft.com/office/drawing/2014/main" id="{057DD543-A5CD-4348-8624-8B4E57DB5F8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228265" y="723900"/>
            <a:ext cx="0" cy="5410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E9E7DE8-76F2-4345-DB68-422F64478066}"/>
              </a:ext>
            </a:extLst>
          </p:cNvPr>
          <p:cNvSpPr>
            <a:spLocks noGrp="1"/>
          </p:cNvSpPr>
          <p:nvPr>
            <p:ph idx="1"/>
          </p:nvPr>
        </p:nvSpPr>
        <p:spPr>
          <a:xfrm>
            <a:off x="3918180" y="538843"/>
            <a:ext cx="7518024" cy="5758071"/>
          </a:xfrm>
        </p:spPr>
        <p:txBody>
          <a:bodyPr>
            <a:normAutofit/>
          </a:bodyPr>
          <a:lstStyle/>
          <a:p>
            <a:r>
              <a:rPr lang="en-US" sz="4000"/>
              <a:t>UCB – LASP</a:t>
            </a:r>
          </a:p>
          <a:p>
            <a:r>
              <a:rPr lang="en-US" sz="4000"/>
              <a:t>Measurements</a:t>
            </a:r>
          </a:p>
          <a:p>
            <a:pPr lvl="1"/>
            <a:r>
              <a:rPr lang="en-US" sz="4000"/>
              <a:t>Battery Temperature</a:t>
            </a:r>
          </a:p>
          <a:p>
            <a:pPr lvl="1"/>
            <a:r>
              <a:rPr lang="en-US" sz="4000"/>
              <a:t>Bus Voltage</a:t>
            </a:r>
          </a:p>
          <a:p>
            <a:pPr lvl="1"/>
            <a:r>
              <a:rPr lang="en-US" sz="4000"/>
              <a:t>Bus Current</a:t>
            </a:r>
          </a:p>
          <a:p>
            <a:pPr lvl="1"/>
            <a:r>
              <a:rPr lang="en-US" sz="4000"/>
              <a:t>Reaction Wheel Temperature</a:t>
            </a:r>
          </a:p>
          <a:p>
            <a:pPr lvl="1"/>
            <a:r>
              <a:rPr lang="en-US" sz="4000"/>
              <a:t>Reaction Wheel RPM</a:t>
            </a:r>
          </a:p>
        </p:txBody>
      </p:sp>
    </p:spTree>
    <p:extLst>
      <p:ext uri="{BB962C8B-B14F-4D97-AF65-F5344CB8AC3E}">
        <p14:creationId xmlns:p14="http://schemas.microsoft.com/office/powerpoint/2010/main" val="39389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786CC7-B6D7-FE5F-B779-CDEC77220E10}"/>
              </a:ext>
            </a:extLst>
          </p:cNvPr>
          <p:cNvSpPr>
            <a:spLocks noGrp="1"/>
          </p:cNvSpPr>
          <p:nvPr>
            <p:ph type="title"/>
          </p:nvPr>
        </p:nvSpPr>
        <p:spPr>
          <a:xfrm>
            <a:off x="695324" y="615918"/>
            <a:ext cx="2152103" cy="4272816"/>
          </a:xfrm>
        </p:spPr>
        <p:txBody>
          <a:bodyPr>
            <a:normAutofit/>
          </a:bodyPr>
          <a:lstStyle/>
          <a:p>
            <a:r>
              <a:rPr lang="en-US" sz="2400" dirty="0"/>
              <a:t>Question</a:t>
            </a:r>
          </a:p>
        </p:txBody>
      </p:sp>
      <p:cxnSp>
        <p:nvCxnSpPr>
          <p:cNvPr id="10" name="Straight Connector 9">
            <a:extLst>
              <a:ext uri="{FF2B5EF4-FFF2-40B4-BE49-F238E27FC236}">
                <a16:creationId xmlns:a16="http://schemas.microsoft.com/office/drawing/2014/main" id="{057DD543-A5CD-4348-8624-8B4E57DB5F8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228265" y="723900"/>
            <a:ext cx="0" cy="5410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31DBF53-7A6E-90CA-8495-FEE37F901545}"/>
              </a:ext>
            </a:extLst>
          </p:cNvPr>
          <p:cNvSpPr>
            <a:spLocks noGrp="1"/>
          </p:cNvSpPr>
          <p:nvPr>
            <p:ph idx="1"/>
          </p:nvPr>
        </p:nvSpPr>
        <p:spPr>
          <a:xfrm>
            <a:off x="3918180" y="538843"/>
            <a:ext cx="7518024" cy="5758071"/>
          </a:xfrm>
        </p:spPr>
        <p:txBody>
          <a:bodyPr>
            <a:normAutofit/>
          </a:bodyPr>
          <a:lstStyle/>
          <a:p>
            <a:pPr>
              <a:lnSpc>
                <a:spcPct val="110000"/>
              </a:lnSpc>
            </a:pPr>
            <a:r>
              <a:rPr lang="en-US" sz="3100" dirty="0"/>
              <a:t>Does Battery Temperature, Bus Voltage, Bus Current, and Reaction Wheel Temperature serve as an indicator of whether the Reaction Wheel is spinning</a:t>
            </a:r>
          </a:p>
        </p:txBody>
      </p:sp>
    </p:spTree>
    <p:extLst>
      <p:ext uri="{BB962C8B-B14F-4D97-AF65-F5344CB8AC3E}">
        <p14:creationId xmlns:p14="http://schemas.microsoft.com/office/powerpoint/2010/main" val="417681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867365-C2F8-7E08-5240-A00D82107D32}"/>
              </a:ext>
            </a:extLst>
          </p:cNvPr>
          <p:cNvSpPr>
            <a:spLocks noGrp="1"/>
          </p:cNvSpPr>
          <p:nvPr>
            <p:ph type="title"/>
          </p:nvPr>
        </p:nvSpPr>
        <p:spPr>
          <a:xfrm>
            <a:off x="695324" y="615918"/>
            <a:ext cx="2152103" cy="4272816"/>
          </a:xfrm>
        </p:spPr>
        <p:txBody>
          <a:bodyPr>
            <a:normAutofit/>
          </a:bodyPr>
          <a:lstStyle/>
          <a:p>
            <a:r>
              <a:rPr lang="en-US" sz="2400"/>
              <a:t>Data cleaning</a:t>
            </a:r>
          </a:p>
        </p:txBody>
      </p:sp>
      <p:cxnSp>
        <p:nvCxnSpPr>
          <p:cNvPr id="10" name="Straight Connector 9">
            <a:extLst>
              <a:ext uri="{FF2B5EF4-FFF2-40B4-BE49-F238E27FC236}">
                <a16:creationId xmlns:a16="http://schemas.microsoft.com/office/drawing/2014/main" id="{057DD543-A5CD-4348-8624-8B4E57DB5F8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228265" y="723900"/>
            <a:ext cx="0" cy="5410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30A9195-DDB1-E304-4235-19970C96F466}"/>
              </a:ext>
            </a:extLst>
          </p:cNvPr>
          <p:cNvSpPr>
            <a:spLocks noGrp="1"/>
          </p:cNvSpPr>
          <p:nvPr>
            <p:ph idx="1"/>
          </p:nvPr>
        </p:nvSpPr>
        <p:spPr>
          <a:xfrm>
            <a:off x="3918180" y="538843"/>
            <a:ext cx="7518024" cy="5758071"/>
          </a:xfrm>
        </p:spPr>
        <p:txBody>
          <a:bodyPr>
            <a:normAutofit/>
          </a:bodyPr>
          <a:lstStyle/>
          <a:p>
            <a:r>
              <a:rPr lang="en-US" sz="4000"/>
              <a:t>Time bounds</a:t>
            </a:r>
          </a:p>
          <a:p>
            <a:r>
              <a:rPr lang="en-US" sz="4000"/>
              <a:t>Inferring missing data</a:t>
            </a:r>
          </a:p>
          <a:p>
            <a:pPr lvl="1"/>
            <a:r>
              <a:rPr lang="en-US" sz="4000"/>
              <a:t>RPM </a:t>
            </a:r>
          </a:p>
          <a:p>
            <a:pPr lvl="1"/>
            <a:r>
              <a:rPr lang="en-US" sz="4000"/>
              <a:t>All other features</a:t>
            </a:r>
          </a:p>
        </p:txBody>
      </p:sp>
    </p:spTree>
    <p:extLst>
      <p:ext uri="{BB962C8B-B14F-4D97-AF65-F5344CB8AC3E}">
        <p14:creationId xmlns:p14="http://schemas.microsoft.com/office/powerpoint/2010/main" val="2405492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16D939-7B2C-3DA4-5843-FAC443A52401}"/>
              </a:ext>
            </a:extLst>
          </p:cNvPr>
          <p:cNvSpPr>
            <a:spLocks noGrp="1"/>
          </p:cNvSpPr>
          <p:nvPr>
            <p:ph type="title"/>
          </p:nvPr>
        </p:nvSpPr>
        <p:spPr>
          <a:xfrm>
            <a:off x="685800" y="899024"/>
            <a:ext cx="3076032" cy="3914947"/>
          </a:xfrm>
        </p:spPr>
        <p:txBody>
          <a:bodyPr vert="horz" lIns="91440" tIns="45720" rIns="91440" bIns="45720" rtlCol="0" anchor="t">
            <a:normAutofit/>
          </a:bodyPr>
          <a:lstStyle/>
          <a:p>
            <a:r>
              <a:rPr lang="en-US" sz="3400"/>
              <a:t>Battery temperature</a:t>
            </a:r>
          </a:p>
        </p:txBody>
      </p:sp>
      <p:cxnSp>
        <p:nvCxnSpPr>
          <p:cNvPr id="16" name="Straight Connector 15">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371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9C403900-0882-2B95-A53C-085533E002CB}"/>
              </a:ext>
            </a:extLst>
          </p:cNvPr>
          <p:cNvPicPr>
            <a:picLocks noGrp="1" noChangeAspect="1"/>
          </p:cNvPicPr>
          <p:nvPr>
            <p:ph idx="1"/>
          </p:nvPr>
        </p:nvPicPr>
        <p:blipFill>
          <a:blip r:embed="rId2"/>
          <a:stretch>
            <a:fillRect/>
          </a:stretch>
        </p:blipFill>
        <p:spPr>
          <a:xfrm>
            <a:off x="4038600" y="1388461"/>
            <a:ext cx="7353299" cy="4081080"/>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C868D10C-CDB9-D5A9-F8A2-2C40232AD0C4}"/>
                  </a:ext>
                </a:extLst>
              </p14:cNvPr>
              <p14:cNvContentPartPr/>
              <p14:nvPr/>
            </p14:nvContentPartPr>
            <p14:xfrm>
              <a:off x="4155455" y="3177531"/>
              <a:ext cx="360" cy="308520"/>
            </p14:xfrm>
          </p:contentPart>
        </mc:Choice>
        <mc:Fallback>
          <p:pic>
            <p:nvPicPr>
              <p:cNvPr id="6" name="Ink 5">
                <a:extLst>
                  <a:ext uri="{FF2B5EF4-FFF2-40B4-BE49-F238E27FC236}">
                    <a16:creationId xmlns:a16="http://schemas.microsoft.com/office/drawing/2014/main" id="{C868D10C-CDB9-D5A9-F8A2-2C40232AD0C4}"/>
                  </a:ext>
                </a:extLst>
              </p:cNvPr>
              <p:cNvPicPr/>
              <p:nvPr/>
            </p:nvPicPr>
            <p:blipFill>
              <a:blip r:embed="rId4"/>
              <a:stretch>
                <a:fillRect/>
              </a:stretch>
            </p:blipFill>
            <p:spPr>
              <a:xfrm>
                <a:off x="4092455" y="3114531"/>
                <a:ext cx="126000" cy="434160"/>
              </a:xfrm>
              <a:prstGeom prst="rect">
                <a:avLst/>
              </a:prstGeom>
            </p:spPr>
          </p:pic>
        </mc:Fallback>
      </mc:AlternateContent>
      <p:sp>
        <p:nvSpPr>
          <p:cNvPr id="7" name="TextBox 6">
            <a:extLst>
              <a:ext uri="{FF2B5EF4-FFF2-40B4-BE49-F238E27FC236}">
                <a16:creationId xmlns:a16="http://schemas.microsoft.com/office/drawing/2014/main" id="{A4587947-1535-8EEE-2CF9-1E06AB912849}"/>
              </a:ext>
            </a:extLst>
          </p:cNvPr>
          <p:cNvSpPr txBox="1"/>
          <p:nvPr/>
        </p:nvSpPr>
        <p:spPr>
          <a:xfrm rot="16200000">
            <a:off x="3169580" y="3147125"/>
            <a:ext cx="1738040" cy="369332"/>
          </a:xfrm>
          <a:prstGeom prst="rect">
            <a:avLst/>
          </a:prstGeom>
          <a:noFill/>
        </p:spPr>
        <p:txBody>
          <a:bodyPr wrap="none" rtlCol="0">
            <a:spAutoFit/>
          </a:bodyPr>
          <a:lstStyle/>
          <a:p>
            <a:r>
              <a:rPr lang="en-US" dirty="0"/>
              <a:t>Degrees Celsius</a:t>
            </a:r>
          </a:p>
        </p:txBody>
      </p:sp>
    </p:spTree>
    <p:extLst>
      <p:ext uri="{BB962C8B-B14F-4D97-AF65-F5344CB8AC3E}">
        <p14:creationId xmlns:p14="http://schemas.microsoft.com/office/powerpoint/2010/main" val="2975023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F4DD10-4297-765E-F6C7-79CE926356C7}"/>
              </a:ext>
            </a:extLst>
          </p:cNvPr>
          <p:cNvSpPr>
            <a:spLocks noGrp="1"/>
          </p:cNvSpPr>
          <p:nvPr>
            <p:ph type="title"/>
          </p:nvPr>
        </p:nvSpPr>
        <p:spPr>
          <a:xfrm>
            <a:off x="685800" y="899024"/>
            <a:ext cx="3076032" cy="3914947"/>
          </a:xfrm>
        </p:spPr>
        <p:txBody>
          <a:bodyPr vert="horz" lIns="91440" tIns="45720" rIns="91440" bIns="45720" rtlCol="0" anchor="t">
            <a:normAutofit/>
          </a:bodyPr>
          <a:lstStyle/>
          <a:p>
            <a:r>
              <a:rPr lang="en-US" dirty="0"/>
              <a:t>Bus Current</a:t>
            </a:r>
          </a:p>
        </p:txBody>
      </p:sp>
      <p:cxnSp>
        <p:nvCxnSpPr>
          <p:cNvPr id="16" name="Straight Connector 15">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371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F19C3F8E-144E-6ECC-CED5-125BA9EA2FBD}"/>
              </a:ext>
            </a:extLst>
          </p:cNvPr>
          <p:cNvPicPr>
            <a:picLocks noGrp="1" noChangeAspect="1"/>
          </p:cNvPicPr>
          <p:nvPr>
            <p:ph idx="1"/>
          </p:nvPr>
        </p:nvPicPr>
        <p:blipFill>
          <a:blip r:embed="rId2"/>
          <a:stretch>
            <a:fillRect/>
          </a:stretch>
        </p:blipFill>
        <p:spPr>
          <a:xfrm>
            <a:off x="4038600" y="1388461"/>
            <a:ext cx="7353299" cy="4081080"/>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97D9F339-FFFA-6931-30C3-8A720E96C5E7}"/>
                  </a:ext>
                </a:extLst>
              </p14:cNvPr>
              <p14:cNvContentPartPr/>
              <p14:nvPr/>
            </p14:nvContentPartPr>
            <p14:xfrm>
              <a:off x="4164095" y="3087171"/>
              <a:ext cx="46800" cy="418680"/>
            </p14:xfrm>
          </p:contentPart>
        </mc:Choice>
        <mc:Fallback>
          <p:pic>
            <p:nvPicPr>
              <p:cNvPr id="6" name="Ink 5">
                <a:extLst>
                  <a:ext uri="{FF2B5EF4-FFF2-40B4-BE49-F238E27FC236}">
                    <a16:creationId xmlns:a16="http://schemas.microsoft.com/office/drawing/2014/main" id="{97D9F339-FFFA-6931-30C3-8A720E96C5E7}"/>
                  </a:ext>
                </a:extLst>
              </p:cNvPr>
              <p:cNvPicPr/>
              <p:nvPr/>
            </p:nvPicPr>
            <p:blipFill>
              <a:blip r:embed="rId4"/>
              <a:stretch>
                <a:fillRect/>
              </a:stretch>
            </p:blipFill>
            <p:spPr>
              <a:xfrm>
                <a:off x="4101455" y="3024171"/>
                <a:ext cx="172440" cy="544320"/>
              </a:xfrm>
              <a:prstGeom prst="rect">
                <a:avLst/>
              </a:prstGeom>
            </p:spPr>
          </p:pic>
        </mc:Fallback>
      </mc:AlternateContent>
      <p:sp>
        <p:nvSpPr>
          <p:cNvPr id="7" name="TextBox 6">
            <a:extLst>
              <a:ext uri="{FF2B5EF4-FFF2-40B4-BE49-F238E27FC236}">
                <a16:creationId xmlns:a16="http://schemas.microsoft.com/office/drawing/2014/main" id="{56ADD8FF-3DC7-2494-E6ED-C997A29AA38B}"/>
              </a:ext>
            </a:extLst>
          </p:cNvPr>
          <p:cNvSpPr txBox="1"/>
          <p:nvPr/>
        </p:nvSpPr>
        <p:spPr>
          <a:xfrm rot="16200000">
            <a:off x="3654521" y="3244333"/>
            <a:ext cx="768159" cy="369332"/>
          </a:xfrm>
          <a:prstGeom prst="rect">
            <a:avLst/>
          </a:prstGeom>
          <a:noFill/>
        </p:spPr>
        <p:txBody>
          <a:bodyPr wrap="none" rtlCol="0">
            <a:spAutoFit/>
          </a:bodyPr>
          <a:lstStyle/>
          <a:p>
            <a:r>
              <a:rPr lang="en-US" dirty="0"/>
              <a:t>Amps</a:t>
            </a:r>
          </a:p>
        </p:txBody>
      </p:sp>
    </p:spTree>
    <p:extLst>
      <p:ext uri="{BB962C8B-B14F-4D97-AF65-F5344CB8AC3E}">
        <p14:creationId xmlns:p14="http://schemas.microsoft.com/office/powerpoint/2010/main" val="4142796819"/>
      </p:ext>
    </p:extLst>
  </p:cSld>
  <p:clrMapOvr>
    <a:masterClrMapping/>
  </p:clrMapOvr>
</p:sld>
</file>

<file path=ppt/theme/theme1.xml><?xml version="1.0" encoding="utf-8"?>
<a:theme xmlns:a="http://schemas.openxmlformats.org/drawingml/2006/main" name="ChronicleVTI">
  <a:themeElements>
    <a:clrScheme name="AnalogousFromDarkSeedLeftStep">
      <a:dk1>
        <a:srgbClr val="000000"/>
      </a:dk1>
      <a:lt1>
        <a:srgbClr val="FFFFFF"/>
      </a:lt1>
      <a:dk2>
        <a:srgbClr val="1C2732"/>
      </a:dk2>
      <a:lt2>
        <a:srgbClr val="F0F3F1"/>
      </a:lt2>
      <a:accent1>
        <a:srgbClr val="E729CC"/>
      </a:accent1>
      <a:accent2>
        <a:srgbClr val="A117D5"/>
      </a:accent2>
      <a:accent3>
        <a:srgbClr val="6329E7"/>
      </a:accent3>
      <a:accent4>
        <a:srgbClr val="2D40D9"/>
      </a:accent4>
      <a:accent5>
        <a:srgbClr val="298DE7"/>
      </a:accent5>
      <a:accent6>
        <a:srgbClr val="16BEC8"/>
      </a:accent6>
      <a:hlink>
        <a:srgbClr val="3F6DBF"/>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4567</TotalTime>
  <Words>1105</Words>
  <Application>Microsoft Office PowerPoint</Application>
  <PresentationFormat>Widescreen</PresentationFormat>
  <Paragraphs>99</Paragraphs>
  <Slides>15</Slides>
  <Notes>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-apple-system</vt:lpstr>
      <vt:lpstr>Arial</vt:lpstr>
      <vt:lpstr>Calibri</vt:lpstr>
      <vt:lpstr>Calisto MT</vt:lpstr>
      <vt:lpstr>Consolas</vt:lpstr>
      <vt:lpstr>Univers Condensed</vt:lpstr>
      <vt:lpstr>ChronicleVTI</vt:lpstr>
      <vt:lpstr>Predictive Analysis of Satellite Telemetry</vt:lpstr>
      <vt:lpstr>Table of Contents</vt:lpstr>
      <vt:lpstr>Important Definitions</vt:lpstr>
      <vt:lpstr>Implications</vt:lpstr>
      <vt:lpstr>The data</vt:lpstr>
      <vt:lpstr>Question</vt:lpstr>
      <vt:lpstr>Data cleaning</vt:lpstr>
      <vt:lpstr>Battery temperature</vt:lpstr>
      <vt:lpstr>Bus Current</vt:lpstr>
      <vt:lpstr>Bus voltage</vt:lpstr>
      <vt:lpstr>Reaction Wheel Temperature</vt:lpstr>
      <vt:lpstr>Confusion Matrix</vt:lpstr>
      <vt:lpstr>Conclusion</vt:lpstr>
      <vt:lpstr>Wrap-up</vt:lpstr>
      <vt:lpstr>Receiver Operating Characteristic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Analysis of Satellite Telemetry</dc:title>
  <dc:creator>London Thomson-Merriman</dc:creator>
  <cp:lastModifiedBy>London Thomson-Merriman</cp:lastModifiedBy>
  <cp:revision>1</cp:revision>
  <dcterms:created xsi:type="dcterms:W3CDTF">2023-08-08T17:05:07Z</dcterms:created>
  <dcterms:modified xsi:type="dcterms:W3CDTF">2023-08-11T21:12:55Z</dcterms:modified>
</cp:coreProperties>
</file>